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3"/>
  </p:notesMasterIdLst>
  <p:sldIdLst>
    <p:sldId id="256" r:id="rId2"/>
    <p:sldId id="309" r:id="rId3"/>
    <p:sldId id="310" r:id="rId4"/>
    <p:sldId id="311" r:id="rId5"/>
    <p:sldId id="258" r:id="rId6"/>
    <p:sldId id="261" r:id="rId7"/>
    <p:sldId id="295" r:id="rId8"/>
    <p:sldId id="277" r:id="rId9"/>
    <p:sldId id="306" r:id="rId10"/>
    <p:sldId id="296" r:id="rId11"/>
    <p:sldId id="307" r:id="rId12"/>
    <p:sldId id="308" r:id="rId13"/>
    <p:sldId id="297" r:id="rId14"/>
    <p:sldId id="298" r:id="rId15"/>
    <p:sldId id="299" r:id="rId16"/>
    <p:sldId id="300" r:id="rId17"/>
    <p:sldId id="301" r:id="rId18"/>
    <p:sldId id="302" r:id="rId19"/>
    <p:sldId id="303" r:id="rId20"/>
    <p:sldId id="304" r:id="rId21"/>
    <p:sldId id="305" r:id="rId22"/>
  </p:sldIdLst>
  <p:sldSz cx="9144000" cy="5143500" type="screen16x9"/>
  <p:notesSz cx="6858000" cy="9144000"/>
  <p:embeddedFontLst>
    <p:embeddedFont>
      <p:font typeface="Amatic SC" charset="-79"/>
      <p:regular r:id="rId24"/>
      <p:bold r:id="rId25"/>
    </p:embeddedFont>
    <p:embeddedFont>
      <p:font typeface="Quicksand" charset="-94"/>
      <p:regular r:id="rId26"/>
      <p:bold r:id="rId27"/>
    </p:embeddedFont>
    <p:embeddedFont>
      <p:font typeface="Calibri" pitchFamily="34" charset="0"/>
      <p:regular r:id="rId28"/>
      <p:bold r:id="rId29"/>
      <p:italic r:id="rId30"/>
      <p:boldItalic r:id="rId31"/>
    </p:embeddedFont>
    <p:embeddedFont>
      <p:font typeface="Short Stack" charset="-94"/>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2B03CB37-95F9-485E-A174-E9CAC466BC3E}">
  <a:tblStyle styleId="{2B03CB37-95F9-485E-A174-E9CAC466BC3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D57D16-7341-47D1-A7A5-6802A93928F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017" autoAdjust="0"/>
    <p:restoredTop sz="94660"/>
  </p:normalViewPr>
  <p:slideViewPr>
    <p:cSldViewPr>
      <p:cViewPr>
        <p:scale>
          <a:sx n="100" d="100"/>
          <a:sy n="100" d="100"/>
        </p:scale>
        <p:origin x="-1114" y="-259"/>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5"/>
        <p:cNvGrpSpPr/>
        <p:nvPr/>
      </p:nvGrpSpPr>
      <p:grpSpPr>
        <a:xfrm>
          <a:off x="0" y="0"/>
          <a:ext cx="0" cy="0"/>
          <a:chOff x="0" y="0"/>
          <a:chExt cx="0" cy="0"/>
        </a:xfrm>
      </p:grpSpPr>
      <p:grpSp>
        <p:nvGrpSpPr>
          <p:cNvPr id="2" name="Google Shape;306;p6"/>
          <p:cNvGrpSpPr/>
          <p:nvPr/>
        </p:nvGrpSpPr>
        <p:grpSpPr>
          <a:xfrm>
            <a:off x="-45603" y="4341395"/>
            <a:ext cx="9272423" cy="910791"/>
            <a:chOff x="-45603" y="440026"/>
            <a:chExt cx="9272423" cy="910791"/>
          </a:xfrm>
        </p:grpSpPr>
        <p:sp>
          <p:nvSpPr>
            <p:cNvPr id="307" name="Google Shape;307;p6"/>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8" name="Google Shape;308;p6"/>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9" name="Google Shape;309;p6"/>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0" name="Google Shape;310;p6"/>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1" name="Google Shape;311;p6"/>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2" name="Google Shape;312;p6"/>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3" name="Google Shape;313;p6"/>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4" name="Google Shape;314;p6"/>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5" name="Google Shape;315;p6"/>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6" name="Google Shape;316;p6"/>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7" name="Google Shape;317;p6"/>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8" name="Google Shape;318;p6"/>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19" name="Google Shape;319;p6"/>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0" name="Google Shape;320;p6"/>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1" name="Google Shape;321;p6"/>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2" name="Google Shape;322;p6"/>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3" name="Google Shape;323;p6"/>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4" name="Google Shape;324;p6"/>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5" name="Google Shape;325;p6"/>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6" name="Google Shape;326;p6"/>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327;p6"/>
            <p:cNvGrpSpPr/>
            <p:nvPr/>
          </p:nvGrpSpPr>
          <p:grpSpPr>
            <a:xfrm rot="890855">
              <a:off x="3181660" y="515636"/>
              <a:ext cx="370663" cy="217580"/>
              <a:chOff x="1429156" y="1387535"/>
              <a:chExt cx="657769" cy="386112"/>
            </a:xfrm>
          </p:grpSpPr>
          <p:sp>
            <p:nvSpPr>
              <p:cNvPr id="328" name="Google Shape;328;p6"/>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29" name="Google Shape;329;p6"/>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0" name="Google Shape;330;p6"/>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1" name="Google Shape;331;p6"/>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332;p6"/>
            <p:cNvGrpSpPr/>
            <p:nvPr/>
          </p:nvGrpSpPr>
          <p:grpSpPr>
            <a:xfrm>
              <a:off x="3707787" y="505390"/>
              <a:ext cx="212392" cy="256778"/>
              <a:chOff x="1010452" y="1144365"/>
              <a:chExt cx="376916" cy="455685"/>
            </a:xfrm>
          </p:grpSpPr>
          <p:sp>
            <p:nvSpPr>
              <p:cNvPr id="333" name="Google Shape;333;p6"/>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4" name="Google Shape;334;p6"/>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5" name="Google Shape;335;p6"/>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6" name="Google Shape;336;p6"/>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7" name="Google Shape;337;p6"/>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8" name="Google Shape;338;p6"/>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39" name="Google Shape;339;p6"/>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0" name="Google Shape;340;p6"/>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1" name="Google Shape;341;p6"/>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2" name="Google Shape;342;p6"/>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3" name="Google Shape;343;p6"/>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4" name="Google Shape;344;p6"/>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5" name="Google Shape;345;p6"/>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6" name="Google Shape;346;p6"/>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7" name="Google Shape;347;p6"/>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8" name="Google Shape;348;p6"/>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9" name="Google Shape;349;p6"/>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0" name="Google Shape;350;p6"/>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1" name="Google Shape;351;p6"/>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2" name="Google Shape;352;p6"/>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3" name="Google Shape;353;p6"/>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4" name="Google Shape;354;p6"/>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355;p6"/>
            <p:cNvGrpSpPr/>
            <p:nvPr/>
          </p:nvGrpSpPr>
          <p:grpSpPr>
            <a:xfrm>
              <a:off x="7836651" y="987182"/>
              <a:ext cx="121750" cy="155749"/>
              <a:chOff x="6422295" y="3351500"/>
              <a:chExt cx="252856" cy="323399"/>
            </a:xfrm>
          </p:grpSpPr>
          <p:sp>
            <p:nvSpPr>
              <p:cNvPr id="356" name="Google Shape;356;p6"/>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7" name="Google Shape;357;p6"/>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58" name="Google Shape;358;p6"/>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9" name="Google Shape;359;p6"/>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360;p6"/>
            <p:cNvGrpSpPr/>
            <p:nvPr/>
          </p:nvGrpSpPr>
          <p:grpSpPr>
            <a:xfrm>
              <a:off x="3137402" y="1006079"/>
              <a:ext cx="129429" cy="165162"/>
              <a:chOff x="6793660" y="3322411"/>
              <a:chExt cx="268804" cy="342944"/>
            </a:xfrm>
          </p:grpSpPr>
          <p:sp>
            <p:nvSpPr>
              <p:cNvPr id="361" name="Google Shape;361;p6"/>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2" name="Google Shape;362;p6"/>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3" name="Google Shape;363;p6"/>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4" name="Google Shape;364;p6"/>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5" name="Google Shape;365;p6"/>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66" name="Google Shape;366;p6"/>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7" name="Google Shape;367;p6"/>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8" name="Google Shape;368;p6"/>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369" name="Google Shape;369;p6"/>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5"/>
        </a:solidFill>
        <a:effectLst/>
      </p:bgPr>
    </p:bg>
    <p:spTree>
      <p:nvGrpSpPr>
        <p:cNvPr id="1" name="Shape 175"/>
        <p:cNvGrpSpPr/>
        <p:nvPr/>
      </p:nvGrpSpPr>
      <p:grpSpPr>
        <a:xfrm>
          <a:off x="0" y="0"/>
          <a:ext cx="0" cy="0"/>
          <a:chOff x="0" y="0"/>
          <a:chExt cx="0" cy="0"/>
        </a:xfrm>
      </p:grpSpPr>
      <p:grpSp>
        <p:nvGrpSpPr>
          <p:cNvPr id="2"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4"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8">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8" r:id="rId3"/>
    <p:sldLayoutId id="2147483660" r:id="rId4"/>
    <p:sldLayoutId id="2147483661" r:id="rId5"/>
    <p:sldLayoutId id="2147483662"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ogmiyiornekler.meb.gov.tr/"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Okul%20Ortakl&#305;&#287;&#305;%20Program&#305;%20Okul%20Eylem%20Plan&#305;.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tr-TR" dirty="0" smtClean="0"/>
              <a:t>OKUL ORTAKLIĞI PROGRAMI</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MESLEKTAŞ ÖĞRENMELERİ</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dirty="0" smtClean="0"/>
              <a:t>Ortak okul öğretmenlerine yönelik </a:t>
            </a:r>
            <a:r>
              <a:rPr lang="tr-TR" dirty="0" err="1" smtClean="0"/>
              <a:t>Erasmus</a:t>
            </a:r>
            <a:r>
              <a:rPr lang="tr-TR" dirty="0" smtClean="0"/>
              <a:t> ve </a:t>
            </a:r>
            <a:r>
              <a:rPr lang="tr-TR" dirty="0" err="1" smtClean="0"/>
              <a:t>eTwinning</a:t>
            </a:r>
            <a:r>
              <a:rPr lang="tr-TR" dirty="0" smtClean="0"/>
              <a:t> vb. projeleriyle ilgili eğitim yapılması planlandı. </a:t>
            </a:r>
            <a:endParaRPr/>
          </a:p>
          <a:p>
            <a:pPr marL="457200" lvl="0" indent="-342900" algn="l" rtl="0">
              <a:spcBef>
                <a:spcPts val="0"/>
              </a:spcBef>
              <a:spcAft>
                <a:spcPts val="0"/>
              </a:spcAft>
              <a:buSzPts val="1800"/>
              <a:buChar char="✘"/>
            </a:pPr>
            <a:r>
              <a:rPr lang="tr-TR" dirty="0" smtClean="0"/>
              <a:t>Öğretmenler arası iş birliği ve tecrübe aktarımına yönelik paylaşımların yapılması amacıyla </a:t>
            </a:r>
            <a:r>
              <a:rPr lang="tr-TR" dirty="0" err="1" smtClean="0"/>
              <a:t>Whatsapp</a:t>
            </a:r>
            <a:r>
              <a:rPr lang="tr-TR" dirty="0" smtClean="0"/>
              <a:t> grupları oluşturuldu.</a:t>
            </a:r>
          </a:p>
          <a:p>
            <a:pPr marL="457200" lvl="0" indent="-342900" algn="l" rtl="0">
              <a:spcBef>
                <a:spcPts val="0"/>
              </a:spcBef>
              <a:spcAft>
                <a:spcPts val="0"/>
              </a:spcAft>
              <a:buSzPts val="1800"/>
              <a:buChar char="✘"/>
            </a:pPr>
            <a:r>
              <a:rPr lang="tr-TR" dirty="0" smtClean="0"/>
              <a:t>Ortak okul koordinatörleri belirlendi.</a:t>
            </a: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MESLEKTAŞ ÖĞRENMELERİ</a:t>
            </a:r>
            <a:endParaRPr/>
          </a:p>
        </p:txBody>
      </p:sp>
      <p:sp>
        <p:nvSpPr>
          <p:cNvPr id="729" name="Google Shape;729;p18"/>
          <p:cNvSpPr txBox="1">
            <a:spLocks noGrp="1"/>
          </p:cNvSpPr>
          <p:nvPr>
            <p:ph type="body" idx="1"/>
          </p:nvPr>
        </p:nvSpPr>
        <p:spPr>
          <a:xfrm>
            <a:off x="1028375" y="1327952"/>
            <a:ext cx="7087200" cy="3101186"/>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1800" dirty="0" smtClean="0"/>
              <a:t>Ortak zümre başkanları belirlendi.</a:t>
            </a:r>
          </a:p>
          <a:p>
            <a:pPr marL="457200" lvl="0" indent="-342900" algn="l" rtl="0">
              <a:spcBef>
                <a:spcPts val="600"/>
              </a:spcBef>
              <a:spcAft>
                <a:spcPts val="0"/>
              </a:spcAft>
              <a:buSzPts val="1800"/>
              <a:buChar char="✘"/>
            </a:pPr>
            <a:r>
              <a:rPr lang="tr-TR" sz="1800" dirty="0" smtClean="0"/>
              <a:t>Her dönem zümre toplantılarının ortak okul ile yapılması planlandı.</a:t>
            </a:r>
          </a:p>
          <a:p>
            <a:pPr marL="457200" lvl="0" indent="-342900" algn="l" rtl="0">
              <a:spcBef>
                <a:spcPts val="600"/>
              </a:spcBef>
              <a:spcAft>
                <a:spcPts val="0"/>
              </a:spcAft>
              <a:buSzPts val="1800"/>
              <a:buChar char="✘"/>
            </a:pPr>
            <a:r>
              <a:rPr lang="tr-TR" sz="1800" dirty="0" smtClean="0"/>
              <a:t>Zümre çalışmalarında akademik başarıyı artırmaya yönelik deneyimler paylaşılması planlandı.</a:t>
            </a:r>
          </a:p>
          <a:p>
            <a:pPr marL="457200" lvl="0" indent="-342900" algn="l" rtl="0">
              <a:spcBef>
                <a:spcPts val="600"/>
              </a:spcBef>
              <a:spcAft>
                <a:spcPts val="0"/>
              </a:spcAft>
              <a:buSzPts val="1800"/>
              <a:buChar char="✘"/>
            </a:pPr>
            <a:r>
              <a:rPr lang="tr-TR" sz="1800" dirty="0" smtClean="0"/>
              <a:t>Okul yönetimi zümreler için ortak toplantı ortamlarının hazırlanması ve teknolojik altyapı imkanlarının sağlanması konusunda katkı sağlayacaktır.</a:t>
            </a: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MESLEKTAŞ ÖĞRENMELERİ</a:t>
            </a:r>
            <a:endParaRPr/>
          </a:p>
        </p:txBody>
      </p:sp>
      <p:sp>
        <p:nvSpPr>
          <p:cNvPr id="729" name="Google Shape;729;p18"/>
          <p:cNvSpPr txBox="1">
            <a:spLocks noGrp="1"/>
          </p:cNvSpPr>
          <p:nvPr>
            <p:ph type="body" idx="1"/>
          </p:nvPr>
        </p:nvSpPr>
        <p:spPr>
          <a:xfrm>
            <a:off x="1028375" y="1327952"/>
            <a:ext cx="7087200" cy="3101186"/>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2800" dirty="0" smtClean="0"/>
              <a:t>Yönetici ve öğretmen hareketliliği için ihtiyaçlar belirlendi, eylem planı doğrultusunda bütçe oluşturuldu.</a:t>
            </a: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YKS’YE YÖNELİK PLANLAMALAR</a:t>
            </a:r>
            <a:endParaRPr/>
          </a:p>
        </p:txBody>
      </p:sp>
      <p:sp>
        <p:nvSpPr>
          <p:cNvPr id="729" name="Google Shape;729;p18"/>
          <p:cNvSpPr txBox="1">
            <a:spLocks noGrp="1"/>
          </p:cNvSpPr>
          <p:nvPr>
            <p:ph type="body" idx="1"/>
          </p:nvPr>
        </p:nvSpPr>
        <p:spPr>
          <a:xfrm>
            <a:off x="1028375" y="1327952"/>
            <a:ext cx="7087200" cy="3386938"/>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1800" dirty="0" smtClean="0"/>
              <a:t>2021 – 2022 mezunlarımızdan YKS yerleştirme sonuçlarına göre ilk 100 içerinde 1 öğrenci, ilk 5.000 içerisinde 10 öğrenci, ilk 10.000 içerisinde 15 öğrencimiz bulunmaktadır.</a:t>
            </a:r>
          </a:p>
          <a:p>
            <a:pPr marL="457200" lvl="0" indent="-342900" algn="l" rtl="0">
              <a:spcBef>
                <a:spcPts val="600"/>
              </a:spcBef>
              <a:spcAft>
                <a:spcPts val="0"/>
              </a:spcAft>
              <a:buSzPts val="1800"/>
              <a:buChar char="✘"/>
            </a:pPr>
            <a:r>
              <a:rPr lang="tr-TR" sz="1800" dirty="0" smtClean="0"/>
              <a:t>Sonuçlara göre öğrencilerimizin mühendislik bölümlerine yönelimlerinde artış gözlenmiştir.</a:t>
            </a:r>
            <a:endParaRPr sz="1800"/>
          </a:p>
          <a:p>
            <a:pPr marL="457200" lvl="0" indent="-342900" algn="l" rtl="0">
              <a:spcBef>
                <a:spcPts val="0"/>
              </a:spcBef>
              <a:spcAft>
                <a:spcPts val="0"/>
              </a:spcAft>
              <a:buSzPts val="1800"/>
              <a:buChar char="✘"/>
            </a:pPr>
            <a:r>
              <a:rPr lang="tr-TR" sz="1800" dirty="0" smtClean="0"/>
              <a:t>YKS hazırlık sürecinde deneme sınavları, tercih danışmanlığı ve kariyer planlaması konusunda rehberlik servislerinin işbirliği yapması kararlaştırıldı.</a:t>
            </a:r>
            <a:endParaRPr sz="18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YARDIMCI KAYNAKLAR VE OGM MATERYAL</a:t>
            </a:r>
            <a:endParaRPr/>
          </a:p>
        </p:txBody>
      </p:sp>
      <p:sp>
        <p:nvSpPr>
          <p:cNvPr id="729" name="Google Shape;729;p18"/>
          <p:cNvSpPr txBox="1">
            <a:spLocks noGrp="1"/>
          </p:cNvSpPr>
          <p:nvPr>
            <p:ph type="body" idx="1"/>
          </p:nvPr>
        </p:nvSpPr>
        <p:spPr>
          <a:xfrm>
            <a:off x="1028375" y="1327952"/>
            <a:ext cx="7087200" cy="2815434"/>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1800" dirty="0" smtClean="0"/>
              <a:t>Bakanlığımızca gönderilen kaynak kitaplar eğitim öğretim yılı başında öğrencilerimize dağıtıldı. Kaynakların kullanımı ve takibi konusunda öğretmenlerimiz gerekli planlamaları yaptı.</a:t>
            </a:r>
          </a:p>
          <a:p>
            <a:pPr marL="457200" lvl="0" indent="-342900" algn="l" rtl="0">
              <a:spcBef>
                <a:spcPts val="600"/>
              </a:spcBef>
              <a:spcAft>
                <a:spcPts val="0"/>
              </a:spcAft>
              <a:buSzPts val="1800"/>
              <a:buChar char="✘"/>
            </a:pPr>
            <a:r>
              <a:rPr lang="tr-TR" sz="1800" dirty="0" smtClean="0"/>
              <a:t>Öğrencilerin akademik takiplerinin sağlanması için danışman öğretmen grupları oluşturuldu.</a:t>
            </a:r>
          </a:p>
          <a:p>
            <a:pPr marL="457200" lvl="0" indent="-342900" algn="l" rtl="0">
              <a:spcBef>
                <a:spcPts val="600"/>
              </a:spcBef>
              <a:spcAft>
                <a:spcPts val="0"/>
              </a:spcAft>
              <a:buSzPts val="1800"/>
              <a:buChar char="✘"/>
            </a:pPr>
            <a:r>
              <a:rPr lang="tr-TR" sz="1800" dirty="0" smtClean="0"/>
              <a:t>Kaynak kitaplarla ilgili öğretmen ve öğrenci memnuniyetini ölçmeye yönelik anketlerin düzenlenmesi kararlaştırıldı.</a:t>
            </a:r>
          </a:p>
          <a:p>
            <a:pPr marL="457200" lvl="0" indent="-342900" algn="l" rtl="0">
              <a:spcBef>
                <a:spcPts val="600"/>
              </a:spcBef>
              <a:spcAft>
                <a:spcPts val="0"/>
              </a:spcAft>
              <a:buSzPts val="1800"/>
              <a:buNone/>
            </a:pPr>
            <a:endParaRPr sz="18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DESTEKLEME VE YETİŞTİRME KURS PLANLAMALARI</a:t>
            </a:r>
            <a:endParaRPr/>
          </a:p>
        </p:txBody>
      </p:sp>
      <p:sp>
        <p:nvSpPr>
          <p:cNvPr id="729" name="Google Shape;729;p18"/>
          <p:cNvSpPr txBox="1">
            <a:spLocks noGrp="1"/>
          </p:cNvSpPr>
          <p:nvPr>
            <p:ph type="body" idx="1"/>
          </p:nvPr>
        </p:nvSpPr>
        <p:spPr>
          <a:xfrm>
            <a:off x="1028375" y="1327952"/>
            <a:ext cx="7087200" cy="3244062"/>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2000" dirty="0" err="1" smtClean="0"/>
              <a:t>DYK’lara</a:t>
            </a:r>
            <a:r>
              <a:rPr lang="tr-TR" sz="2000" dirty="0" smtClean="0"/>
              <a:t> bütün öğretmenlerin başvuru yapması sağlanarak öğrencilerin istediği öğretmenden kurs almasına imkan verildi.</a:t>
            </a:r>
          </a:p>
          <a:p>
            <a:pPr marL="457200" lvl="0" indent="-342900" algn="l" rtl="0">
              <a:spcBef>
                <a:spcPts val="600"/>
              </a:spcBef>
              <a:spcAft>
                <a:spcPts val="0"/>
              </a:spcAft>
              <a:buSzPts val="1800"/>
              <a:buChar char="✘"/>
            </a:pPr>
            <a:r>
              <a:rPr lang="tr-TR" sz="2000" dirty="0" err="1" smtClean="0"/>
              <a:t>DYK’lar</a:t>
            </a:r>
            <a:r>
              <a:rPr lang="tr-TR" sz="2000" dirty="0" smtClean="0"/>
              <a:t> ile ilgili periyodik denemeler yapılması, değerlendirme sonuçlarının öğrenci ve velilere bildirilmesi planlandı.</a:t>
            </a:r>
          </a:p>
          <a:p>
            <a:pPr marL="457200" lvl="0" indent="-342900" algn="l" rtl="0">
              <a:spcBef>
                <a:spcPts val="600"/>
              </a:spcBef>
              <a:spcAft>
                <a:spcPts val="0"/>
              </a:spcAft>
              <a:buSzPts val="1800"/>
              <a:buChar char="✘"/>
            </a:pPr>
            <a:r>
              <a:rPr lang="tr-TR" sz="2000" dirty="0" err="1" smtClean="0"/>
              <a:t>DYK’lar</a:t>
            </a:r>
            <a:r>
              <a:rPr lang="tr-TR" sz="2000" dirty="0" smtClean="0"/>
              <a:t> ile ilgili uygulama bütünlüğü açısından planlamalar ortak okulumuz ile paylaşıldı.</a:t>
            </a:r>
            <a:endParaRPr sz="20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DYK YAZ DÖNEMİ </a:t>
            </a:r>
            <a:r>
              <a:rPr lang="en-US" dirty="0" smtClean="0"/>
              <a:t>VE YAZ OKULU </a:t>
            </a:r>
            <a:r>
              <a:rPr lang="tr-TR" dirty="0" smtClean="0"/>
              <a:t>ÇALIŞMALARI</a:t>
            </a:r>
            <a:endParaRPr/>
          </a:p>
        </p:txBody>
      </p:sp>
      <p:sp>
        <p:nvSpPr>
          <p:cNvPr id="729" name="Google Shape;729;p18"/>
          <p:cNvSpPr txBox="1">
            <a:spLocks noGrp="1"/>
          </p:cNvSpPr>
          <p:nvPr>
            <p:ph type="body" idx="1"/>
          </p:nvPr>
        </p:nvSpPr>
        <p:spPr>
          <a:xfrm>
            <a:off x="1028375" y="1327952"/>
            <a:ext cx="7087200" cy="3244062"/>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dirty="0" smtClean="0"/>
              <a:t>DYK yaz dönemi ve yaz okulu çalışmalarının verimli olduğu gözlemlendi.</a:t>
            </a:r>
          </a:p>
          <a:p>
            <a:pPr marL="457200" lvl="0" indent="-342900" algn="l" rtl="0">
              <a:spcBef>
                <a:spcPts val="600"/>
              </a:spcBef>
              <a:spcAft>
                <a:spcPts val="0"/>
              </a:spcAft>
              <a:buSzPts val="1800"/>
              <a:buChar char="✘"/>
            </a:pPr>
            <a:r>
              <a:rPr lang="tr-TR" dirty="0" smtClean="0"/>
              <a:t>Geçmiş dönem öğrenme kayıplarının giderilmesinde bu uygulamanın başarılı olduğu görüldü ve gelecek dönemlerde her iki okulda da uygulanmasının fayda sağlayacağı konusunda </a:t>
            </a:r>
            <a:r>
              <a:rPr lang="tr-TR" smtClean="0"/>
              <a:t>görüş birliğine varıldı.</a:t>
            </a:r>
            <a:endParaRPr lang="en-US" dirty="0" smtClean="0"/>
          </a:p>
          <a:p>
            <a:pPr marL="457200" lvl="0" indent="-342900" algn="l" rtl="0">
              <a:spcBef>
                <a:spcPts val="600"/>
              </a:spcBef>
              <a:spcAft>
                <a:spcPts val="0"/>
              </a:spcAft>
              <a:buSzPts val="1800"/>
              <a:buChar char="✘"/>
            </a:pPr>
            <a:endParaRP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PROJE ÇALIŞMALARI</a:t>
            </a:r>
            <a:endParaRPr/>
          </a:p>
        </p:txBody>
      </p:sp>
      <p:sp>
        <p:nvSpPr>
          <p:cNvPr id="729" name="Google Shape;729;p18"/>
          <p:cNvSpPr txBox="1">
            <a:spLocks noGrp="1"/>
          </p:cNvSpPr>
          <p:nvPr>
            <p:ph type="body" idx="1"/>
          </p:nvPr>
        </p:nvSpPr>
        <p:spPr>
          <a:xfrm>
            <a:off x="1028375" y="1327952"/>
            <a:ext cx="7087200" cy="33155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1400" dirty="0" smtClean="0"/>
              <a:t>TÜBİTAK, </a:t>
            </a:r>
            <a:r>
              <a:rPr lang="tr-TR" sz="1400" dirty="0" err="1" smtClean="0"/>
              <a:t>Erasmus</a:t>
            </a:r>
            <a:r>
              <a:rPr lang="tr-TR" sz="1400" dirty="0" smtClean="0"/>
              <a:t>+, </a:t>
            </a:r>
            <a:r>
              <a:rPr lang="tr-TR" sz="1400" dirty="0" err="1" smtClean="0"/>
              <a:t>eTwinnig</a:t>
            </a:r>
            <a:r>
              <a:rPr lang="tr-TR" sz="1400" dirty="0" smtClean="0"/>
              <a:t> proje çalışmaları okulumuzda yapılmaktadır. Ortak okulumuzla proje yürütülmesi için de planlama yapılacaktır.</a:t>
            </a:r>
          </a:p>
          <a:p>
            <a:r>
              <a:rPr lang="tr-TR" sz="1400" dirty="0" smtClean="0">
                <a:latin typeface="Quicksand" charset="-94"/>
                <a:ea typeface="Noto Sans" panose="020B0502040504020204" pitchFamily="34"/>
                <a:cs typeface="Noto Sans" panose="020B0502040504020204" pitchFamily="34"/>
              </a:rPr>
              <a:t>Okulumuz öğretmenleri ve ortak okulumuz olan Lütfi Ege Anadolu Lisesi öğretmenleri arasında Proje ve yarışmalara katılım konusunda ortak toplantılar düzenlenecektir.</a:t>
            </a:r>
            <a:endParaRPr lang="en-GB" sz="1400" dirty="0" smtClean="0">
              <a:latin typeface="Quicksand" charset="-94"/>
              <a:ea typeface="Noto Sans" panose="020B0502040504020204" pitchFamily="34"/>
              <a:cs typeface="Noto Sans" panose="020B0502040504020204" pitchFamily="34"/>
            </a:endParaRPr>
          </a:p>
          <a:p>
            <a:pPr marL="457200" lvl="0" indent="-342900" algn="l" rtl="0">
              <a:spcBef>
                <a:spcPts val="600"/>
              </a:spcBef>
              <a:spcAft>
                <a:spcPts val="0"/>
              </a:spcAft>
              <a:buSzPts val="1800"/>
              <a:buChar char="✘"/>
            </a:pPr>
            <a:r>
              <a:rPr lang="tr-TR" sz="1400" dirty="0" smtClean="0"/>
              <a:t>Ortak okullar birlikte düzenledikleri toplum hizmeti ve sosyal sorumluluk projelerini yerelde uygulayacaktır. Toplum hizmeti çalışmaları ve sosyal sorumluluk projeleri</a:t>
            </a:r>
          </a:p>
          <a:p>
            <a:pPr marL="457200" lvl="0" indent="-342900" algn="l" rtl="0">
              <a:spcBef>
                <a:spcPts val="600"/>
              </a:spcBef>
              <a:spcAft>
                <a:spcPts val="0"/>
              </a:spcAft>
              <a:buSzPts val="1800"/>
              <a:buChar char="✘"/>
            </a:pPr>
            <a:r>
              <a:rPr lang="tr-TR" sz="1400" dirty="0" smtClean="0"/>
              <a:t>Pamukkale Üniversitesi ve Giresun Üniversitesi, İl-İlçe Milli Eğitim Müdürlükleri, konuyla ilgili resmi - sivil toplum kuruluşları</a:t>
            </a:r>
            <a:endParaRPr lang="en-US" sz="1400" dirty="0" smtClean="0"/>
          </a:p>
          <a:p>
            <a:pPr marL="457200" lvl="0" indent="-342900" algn="l" rtl="0">
              <a:spcBef>
                <a:spcPts val="600"/>
              </a:spcBef>
              <a:spcAft>
                <a:spcPts val="0"/>
              </a:spcAft>
              <a:buSzPts val="1800"/>
              <a:buChar char="✘"/>
            </a:pPr>
            <a:endParaRPr sz="18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SOSYAL ETKİNLİK / KULÜP ÇALIŞMALARI</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r>
              <a:rPr lang="tr-TR" sz="2000" dirty="0" smtClean="0">
                <a:latin typeface="Quicksand" charset="-94"/>
                <a:ea typeface="Noto Sans" panose="020B0502040504020204" pitchFamily="34"/>
                <a:cs typeface="Noto Sans" panose="020B0502040504020204" pitchFamily="34"/>
              </a:rPr>
              <a:t>Ortak okulumuzla çevrimiçi bilgi yarışmaları, öğrenci ve öğretmenler arası söyleşiler planlanarak uygulanması düşünülmektedir. </a:t>
            </a:r>
          </a:p>
          <a:p>
            <a:r>
              <a:rPr lang="tr-TR" sz="2000" dirty="0" smtClean="0">
                <a:latin typeface="Quicksand" charset="-94"/>
                <a:ea typeface="Noto Sans" panose="020B0502040504020204" pitchFamily="34"/>
                <a:cs typeface="Noto Sans" panose="020B0502040504020204" pitchFamily="34"/>
              </a:rPr>
              <a:t>Proje bütçe talebinin karşılanması durumunda okullar arası geziler planlanarak uygulanacaktır.</a:t>
            </a:r>
            <a:endParaRPr lang="en-GB" sz="2000" dirty="0" smtClean="0">
              <a:latin typeface="Quicksand" charset="-94"/>
              <a:ea typeface="Noto Sans" panose="020B0502040504020204" pitchFamily="34"/>
              <a:cs typeface="Noto Sans" panose="020B0502040504020204" pitchFamily="34"/>
            </a:endParaRPr>
          </a:p>
          <a:p>
            <a:pPr marL="457200" lvl="0" indent="-342900" algn="l" rtl="0">
              <a:spcBef>
                <a:spcPts val="600"/>
              </a:spcBef>
              <a:spcAft>
                <a:spcPts val="0"/>
              </a:spcAft>
              <a:buSzPts val="1800"/>
              <a:buChar char="✘"/>
            </a:pPr>
            <a:endParaRPr lang="tr-TR" sz="1600" dirty="0" smtClean="0"/>
          </a:p>
          <a:p>
            <a:pPr marL="457200" lvl="0" indent="-342900" algn="l" rtl="0">
              <a:spcBef>
                <a:spcPts val="600"/>
              </a:spcBef>
              <a:spcAft>
                <a:spcPts val="0"/>
              </a:spcAft>
              <a:buSzPts val="1800"/>
              <a:buChar char="✘"/>
            </a:pPr>
            <a:endParaRPr lang="en-US" sz="1600" dirty="0" smtClean="0"/>
          </a:p>
          <a:p>
            <a:pPr marL="457200" lvl="0" indent="-342900" algn="l" rtl="0">
              <a:spcBef>
                <a:spcPts val="600"/>
              </a:spcBef>
              <a:spcAft>
                <a:spcPts val="0"/>
              </a:spcAft>
              <a:buSzPts val="1800"/>
              <a:buChar char="✘"/>
            </a:pPr>
            <a:endParaRPr sz="16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SINAİ VE FİKRİ MÜLKİYET HAKKI ÇALIŞMALARI</a:t>
            </a:r>
            <a:endParaRPr/>
          </a:p>
        </p:txBody>
      </p:sp>
      <p:sp>
        <p:nvSpPr>
          <p:cNvPr id="729" name="Google Shape;729;p18"/>
          <p:cNvSpPr txBox="1">
            <a:spLocks noGrp="1"/>
          </p:cNvSpPr>
          <p:nvPr>
            <p:ph type="body" idx="1"/>
          </p:nvPr>
        </p:nvSpPr>
        <p:spPr>
          <a:xfrm>
            <a:off x="1028375" y="1327952"/>
            <a:ext cx="7087200" cy="3458376"/>
          </a:xfrm>
          <a:prstGeom prst="rect">
            <a:avLst/>
          </a:prstGeom>
        </p:spPr>
        <p:txBody>
          <a:bodyPr spcFirstLastPara="1" wrap="square" lIns="0" tIns="0" rIns="0" bIns="0" anchor="t" anchorCtr="0">
            <a:noAutofit/>
          </a:bodyPr>
          <a:lstStyle/>
          <a:p>
            <a:r>
              <a:rPr lang="tr-TR" sz="2000" dirty="0" smtClean="0">
                <a:latin typeface="Quicksand" charset="-94"/>
                <a:ea typeface="Noto Sans" panose="020B0502040504020204" pitchFamily="34"/>
                <a:cs typeface="Noto Sans" panose="020B0502040504020204" pitchFamily="34"/>
              </a:rPr>
              <a:t>Patent ve faydalı model çalışmaları konusundaki tecrübelerin ortak okullar arasında paylaşılması amacıyla çevrimiçi toplantılar yapılması planlanmaktadır.</a:t>
            </a:r>
          </a:p>
          <a:p>
            <a:pPr marL="457200" lvl="0" indent="-342900" algn="l" rtl="0">
              <a:spcBef>
                <a:spcPts val="600"/>
              </a:spcBef>
              <a:spcAft>
                <a:spcPts val="0"/>
              </a:spcAft>
              <a:buSzPts val="1800"/>
              <a:buChar char="✘"/>
            </a:pPr>
            <a:r>
              <a:rPr lang="tr-TR" sz="2000" dirty="0" smtClean="0">
                <a:latin typeface="Quicksand" charset="-94"/>
              </a:rPr>
              <a:t>Toplantılar sonucunda ortak okul öğrencileri tarafından geliştirilen patent, faydalı model ve tasarım çalışmalarıyla ilgili süreçler takip edilecektir.</a:t>
            </a:r>
          </a:p>
          <a:p>
            <a:pPr marL="457200" lvl="0" indent="-342900" algn="l" rtl="0">
              <a:spcBef>
                <a:spcPts val="600"/>
              </a:spcBef>
              <a:spcAft>
                <a:spcPts val="0"/>
              </a:spcAft>
              <a:buSzPts val="1800"/>
              <a:buChar char="✘"/>
            </a:pPr>
            <a:endParaRPr lang="en-US" sz="1600" dirty="0" smtClean="0"/>
          </a:p>
          <a:p>
            <a:pPr marL="457200" lvl="0" indent="-342900" algn="l" rtl="0">
              <a:spcBef>
                <a:spcPts val="600"/>
              </a:spcBef>
              <a:spcAft>
                <a:spcPts val="0"/>
              </a:spcAft>
              <a:buSzPts val="1800"/>
              <a:buChar char="✘"/>
            </a:pPr>
            <a:endParaRPr sz="16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14"/>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ORTAK OKULUMUZ</a:t>
            </a:r>
            <a:endParaRPr/>
          </a:p>
        </p:txBody>
      </p:sp>
      <p:sp>
        <p:nvSpPr>
          <p:cNvPr id="700" name="Google Shape;700;p14"/>
          <p:cNvSpPr txBox="1">
            <a:spLocks noGrp="1"/>
          </p:cNvSpPr>
          <p:nvPr>
            <p:ph type="body" idx="2"/>
          </p:nvPr>
        </p:nvSpPr>
        <p:spPr>
          <a:xfrm>
            <a:off x="4675573" y="1404153"/>
            <a:ext cx="3440100" cy="26754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tr-TR" sz="1200" b="1" dirty="0" smtClean="0"/>
              <a:t>GİRESUN LİSESİ</a:t>
            </a:r>
            <a:endParaRPr sz="1200"/>
          </a:p>
          <a:p>
            <a:pPr marL="0" lvl="0" indent="0" algn="ctr" rtl="0">
              <a:spcBef>
                <a:spcPts val="600"/>
              </a:spcBef>
              <a:spcAft>
                <a:spcPts val="0"/>
              </a:spcAft>
              <a:buNone/>
            </a:pPr>
            <a:r>
              <a:rPr lang="tr-TR" sz="1200" dirty="0" smtClean="0"/>
              <a:t>Eğitim öğretime başlama tarihi: 1964 - 1965</a:t>
            </a:r>
            <a:endParaRPr sz="1200"/>
          </a:p>
          <a:p>
            <a:pPr marL="0" lvl="0" indent="0" algn="ctr" rtl="0">
              <a:spcBef>
                <a:spcPts val="600"/>
              </a:spcBef>
              <a:spcAft>
                <a:spcPts val="0"/>
              </a:spcAft>
              <a:buClr>
                <a:schemeClr val="dk1"/>
              </a:buClr>
              <a:buSzPts val="1100"/>
              <a:buFont typeface="Arial"/>
              <a:buNone/>
            </a:pPr>
            <a:r>
              <a:rPr lang="tr-TR" sz="1200" dirty="0" smtClean="0"/>
              <a:t>1 Müdür, 1 Müdür Yardımcısı</a:t>
            </a:r>
          </a:p>
          <a:p>
            <a:pPr marL="0" lvl="0" indent="0" algn="ctr" rtl="0">
              <a:spcBef>
                <a:spcPts val="600"/>
              </a:spcBef>
              <a:spcAft>
                <a:spcPts val="0"/>
              </a:spcAft>
              <a:buClr>
                <a:schemeClr val="dk1"/>
              </a:buClr>
              <a:buSzPts val="1100"/>
              <a:buFont typeface="Arial"/>
              <a:buNone/>
            </a:pPr>
            <a:r>
              <a:rPr lang="tr-TR" sz="1200" dirty="0" smtClean="0"/>
              <a:t>36 Öğretmen, 374 Öğrenci, 18 Derslik</a:t>
            </a:r>
            <a:endParaRPr sz="1200"/>
          </a:p>
        </p:txBody>
      </p:sp>
      <p:sp>
        <p:nvSpPr>
          <p:cNvPr id="701" name="Google Shape;701;p14"/>
          <p:cNvSpPr txBox="1">
            <a:spLocks noGrp="1"/>
          </p:cNvSpPr>
          <p:nvPr>
            <p:ph type="body" idx="1"/>
          </p:nvPr>
        </p:nvSpPr>
        <p:spPr>
          <a:xfrm>
            <a:off x="1028375" y="1404153"/>
            <a:ext cx="3440100" cy="2675400"/>
          </a:xfrm>
          <a:prstGeom prst="rect">
            <a:avLst/>
          </a:prstGeom>
        </p:spPr>
        <p:txBody>
          <a:bodyPr spcFirstLastPara="1" wrap="square" lIns="0" tIns="0" rIns="0" bIns="0" anchor="t" anchorCtr="0">
            <a:noAutofit/>
          </a:bodyPr>
          <a:lstStyle/>
          <a:p>
            <a:pPr marL="0" lvl="0" indent="0" algn="ctr" rtl="0">
              <a:spcBef>
                <a:spcPts val="600"/>
              </a:spcBef>
              <a:spcAft>
                <a:spcPts val="0"/>
              </a:spcAft>
              <a:buClr>
                <a:schemeClr val="dk1"/>
              </a:buClr>
              <a:buSzPts val="1100"/>
              <a:buFont typeface="Arial"/>
              <a:buNone/>
            </a:pPr>
            <a:r>
              <a:rPr lang="tr-TR" sz="1200" b="1" dirty="0" smtClean="0"/>
              <a:t>LÜTFİ EGE ANADOLU LİSESİ (Koordinatör)</a:t>
            </a:r>
            <a:endParaRPr sz="1200"/>
          </a:p>
          <a:p>
            <a:pPr marL="0" lvl="0" indent="0" algn="ctr" rtl="0">
              <a:spcBef>
                <a:spcPts val="600"/>
              </a:spcBef>
              <a:spcAft>
                <a:spcPts val="0"/>
              </a:spcAft>
              <a:buClr>
                <a:schemeClr val="dk1"/>
              </a:buClr>
              <a:buSzPts val="1100"/>
              <a:buFont typeface="Arial"/>
              <a:buNone/>
            </a:pPr>
            <a:r>
              <a:rPr lang="tr-TR" sz="1200" dirty="0" smtClean="0"/>
              <a:t>Eğitim öğretime başlama tarihi: 2002 - 2003</a:t>
            </a:r>
            <a:endParaRPr sz="1200"/>
          </a:p>
          <a:p>
            <a:pPr marL="0" lvl="0" indent="0" algn="ctr" rtl="0">
              <a:spcBef>
                <a:spcPts val="600"/>
              </a:spcBef>
              <a:spcAft>
                <a:spcPts val="0"/>
              </a:spcAft>
              <a:buClr>
                <a:schemeClr val="dk1"/>
              </a:buClr>
              <a:buSzPts val="1100"/>
              <a:buFont typeface="Arial"/>
              <a:buNone/>
            </a:pPr>
            <a:r>
              <a:rPr lang="tr-TR" sz="1200" dirty="0" smtClean="0"/>
              <a:t>1 Müdür, 4 Müdür Yardımcısı</a:t>
            </a:r>
          </a:p>
          <a:p>
            <a:pPr marL="0" lvl="0" indent="0" algn="ctr" rtl="0">
              <a:spcBef>
                <a:spcPts val="600"/>
              </a:spcBef>
              <a:spcAft>
                <a:spcPts val="0"/>
              </a:spcAft>
              <a:buClr>
                <a:schemeClr val="dk1"/>
              </a:buClr>
              <a:buSzPts val="1100"/>
              <a:buFont typeface="Arial"/>
              <a:buNone/>
            </a:pPr>
            <a:r>
              <a:rPr lang="tr-TR" sz="1200" dirty="0" smtClean="0"/>
              <a:t>50</a:t>
            </a:r>
            <a:r>
              <a:rPr lang="tr-TR" sz="1200" dirty="0" smtClean="0"/>
              <a:t> </a:t>
            </a:r>
            <a:r>
              <a:rPr lang="tr-TR" sz="1200" dirty="0" smtClean="0"/>
              <a:t>Öğretmen, </a:t>
            </a:r>
            <a:r>
              <a:rPr lang="tr-TR" sz="1200" dirty="0" smtClean="0"/>
              <a:t>683 </a:t>
            </a:r>
            <a:r>
              <a:rPr lang="tr-TR" sz="1200" dirty="0" smtClean="0"/>
              <a:t>öğrenci, 26 Derslik</a:t>
            </a:r>
            <a:endParaRPr sz="1200" smtClean="0"/>
          </a:p>
        </p:txBody>
      </p:sp>
      <p:sp>
        <p:nvSpPr>
          <p:cNvPr id="702" name="Google Shape;702;p14"/>
          <p:cNvSpPr txBox="1">
            <a:spLocks noGrp="1"/>
          </p:cNvSpPr>
          <p:nvPr>
            <p:ph type="body" idx="2"/>
          </p:nvPr>
        </p:nvSpPr>
        <p:spPr>
          <a:xfrm>
            <a:off x="1071538" y="4357700"/>
            <a:ext cx="7087200" cy="683700"/>
          </a:xfrm>
          <a:prstGeom prst="rect">
            <a:avLst/>
          </a:prstGeom>
        </p:spPr>
        <p:txBody>
          <a:bodyPr spcFirstLastPara="1" wrap="square" lIns="0" tIns="0" rIns="0" bIns="0" anchor="t" anchorCtr="0">
            <a:noAutofit/>
          </a:bodyPr>
          <a:lstStyle/>
          <a:p>
            <a:pPr marL="0" lvl="0" indent="0">
              <a:spcBef>
                <a:spcPts val="0"/>
              </a:spcBef>
              <a:buNone/>
            </a:pPr>
            <a:r>
              <a:rPr lang="tr-TR" sz="1200" b="1" dirty="0" smtClean="0">
                <a:solidFill>
                  <a:schemeClr val="accent4"/>
                </a:solidFill>
              </a:rPr>
              <a:t>          https:// legeanadolu.meb.k12.tr 	              https://giresunlisesi.meb.k12.tr</a:t>
            </a:r>
            <a:endParaRPr sz="1200">
              <a:solidFill>
                <a:schemeClr val="accent4"/>
              </a:solidFill>
            </a:endParaRPr>
          </a:p>
          <a:p>
            <a:pPr marL="0" lvl="0" indent="0" algn="l" rtl="0">
              <a:spcBef>
                <a:spcPts val="0"/>
              </a:spcBef>
              <a:spcAft>
                <a:spcPts val="0"/>
              </a:spcAft>
              <a:buNone/>
            </a:pPr>
            <a:endParaRPr sz="1200">
              <a:solidFill>
                <a:schemeClr val="accent4"/>
              </a:solidFill>
            </a:endParaRPr>
          </a:p>
        </p:txBody>
      </p:sp>
      <p:sp>
        <p:nvSpPr>
          <p:cNvPr id="703" name="Google Shape;703;p1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pic>
        <p:nvPicPr>
          <p:cNvPr id="76802" name="Picture 2" descr="Giresun Lisesi"/>
          <p:cNvPicPr>
            <a:picLocks noChangeAspect="1" noChangeArrowheads="1"/>
          </p:cNvPicPr>
          <p:nvPr/>
        </p:nvPicPr>
        <p:blipFill>
          <a:blip r:embed="rId3"/>
          <a:srcRect/>
          <a:stretch>
            <a:fillRect/>
          </a:stretch>
        </p:blipFill>
        <p:spPr bwMode="auto">
          <a:xfrm>
            <a:off x="5429256" y="2714626"/>
            <a:ext cx="2090243" cy="1553748"/>
          </a:xfrm>
          <a:prstGeom prst="rect">
            <a:avLst/>
          </a:prstGeom>
          <a:noFill/>
          <a:ln w="38100">
            <a:solidFill>
              <a:schemeClr val="bg1"/>
            </a:solidFill>
          </a:ln>
        </p:spPr>
      </p:pic>
      <p:pic>
        <p:nvPicPr>
          <p:cNvPr id="76803" name="Picture 3"/>
          <p:cNvPicPr>
            <a:picLocks noChangeAspect="1" noChangeArrowheads="1"/>
          </p:cNvPicPr>
          <p:nvPr/>
        </p:nvPicPr>
        <p:blipFill>
          <a:blip r:embed="rId4"/>
          <a:srcRect r="16774"/>
          <a:stretch>
            <a:fillRect/>
          </a:stretch>
        </p:blipFill>
        <p:spPr bwMode="auto">
          <a:xfrm>
            <a:off x="1670996" y="2714626"/>
            <a:ext cx="2115186" cy="1520290"/>
          </a:xfrm>
          <a:prstGeom prst="rect">
            <a:avLst/>
          </a:prstGeom>
          <a:noFill/>
          <a:ln w="38100">
            <a:solidFill>
              <a:schemeClr val="bg1"/>
            </a:solid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EĞİTİMDE İYİ ÖRNEKLER WEB SİTESİNİN KULLANIMI</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dirty="0" smtClean="0"/>
              <a:t>Eğitimde iyi örnekler web sitesi düzenli aralıklarla takip edilecektir.</a:t>
            </a:r>
          </a:p>
          <a:p>
            <a:r>
              <a:rPr lang="tr-TR" dirty="0" smtClean="0">
                <a:latin typeface="Quicksand" charset="-94"/>
                <a:ea typeface="Noto Sans" panose="020B0502040504020204" pitchFamily="34"/>
                <a:cs typeface="Noto Sans" panose="020B0502040504020204" pitchFamily="34"/>
              </a:rPr>
              <a:t>Ortak okul projesi kapsamında ortaya çıkan çalışmalardan seçilenler </a:t>
            </a:r>
            <a:r>
              <a:rPr lang="tr-TR" dirty="0" err="1" smtClean="0">
                <a:latin typeface="Quicksand" charset="-94"/>
                <a:ea typeface="Noto Sans" panose="020B0502040504020204" pitchFamily="34"/>
                <a:cs typeface="Noto Sans" panose="020B0502040504020204" pitchFamily="34"/>
                <a:hlinkClick r:id="rId3">
                  <a:extLst>
                    <a:ext uri="{A12FA001-AC4F-418D-AE19-62706E023703}">
                      <ahyp:hlinkClr xmlns:lc="http://schemas.openxmlformats.org/drawingml/2006/lockedCanvas" xmlns:ahyp="http://schemas.microsoft.com/office/drawing/2018/hyperlinkcolor" xmlns="" val="tx"/>
                    </a:ext>
                  </a:extLst>
                </a:hlinkClick>
              </a:rPr>
              <a:t>ogmiyiornekler</a:t>
            </a:r>
            <a:r>
              <a:rPr lang="tr-TR" dirty="0" smtClean="0">
                <a:latin typeface="Quicksand" charset="-94"/>
                <a:ea typeface="Noto Sans" panose="020B0502040504020204" pitchFamily="34"/>
                <a:cs typeface="Noto Sans" panose="020B0502040504020204" pitchFamily="34"/>
                <a:hlinkClick r:id="rId3">
                  <a:extLst>
                    <a:ext uri="{A12FA001-AC4F-418D-AE19-62706E023703}">
                      <ahyp:hlinkClr xmlns:lc="http://schemas.openxmlformats.org/drawingml/2006/lockedCanvas" xmlns:ahyp="http://schemas.microsoft.com/office/drawing/2018/hyperlinkcolor" xmlns="" val="tx"/>
                    </a:ext>
                  </a:extLst>
                </a:hlinkClick>
              </a:rPr>
              <a:t>.</a:t>
            </a:r>
            <a:r>
              <a:rPr lang="tr-TR" dirty="0" err="1" smtClean="0">
                <a:latin typeface="Quicksand" charset="-94"/>
                <a:ea typeface="Noto Sans" panose="020B0502040504020204" pitchFamily="34"/>
                <a:cs typeface="Noto Sans" panose="020B0502040504020204" pitchFamily="34"/>
                <a:hlinkClick r:id="rId3">
                  <a:extLst>
                    <a:ext uri="{A12FA001-AC4F-418D-AE19-62706E023703}">
                      <ahyp:hlinkClr xmlns:lc="http://schemas.openxmlformats.org/drawingml/2006/lockedCanvas" xmlns:ahyp="http://schemas.microsoft.com/office/drawing/2018/hyperlinkcolor" xmlns="" val="tx"/>
                    </a:ext>
                  </a:extLst>
                </a:hlinkClick>
              </a:rPr>
              <a:t>meb</a:t>
            </a:r>
            <a:r>
              <a:rPr lang="tr-TR" dirty="0" smtClean="0">
                <a:latin typeface="Quicksand" charset="-94"/>
                <a:ea typeface="Noto Sans" panose="020B0502040504020204" pitchFamily="34"/>
                <a:cs typeface="Noto Sans" panose="020B0502040504020204" pitchFamily="34"/>
                <a:hlinkClick r:id="rId3">
                  <a:extLst>
                    <a:ext uri="{A12FA001-AC4F-418D-AE19-62706E023703}">
                      <ahyp:hlinkClr xmlns:lc="http://schemas.openxmlformats.org/drawingml/2006/lockedCanvas" xmlns:ahyp="http://schemas.microsoft.com/office/drawing/2018/hyperlinkcolor" xmlns="" val="tx"/>
                    </a:ext>
                  </a:extLst>
                </a:hlinkClick>
              </a:rPr>
              <a:t>.gov.tr</a:t>
            </a:r>
            <a:r>
              <a:rPr lang="tr-TR" dirty="0" smtClean="0">
                <a:latin typeface="Quicksand" charset="-94"/>
                <a:ea typeface="Noto Sans" panose="020B0502040504020204" pitchFamily="34"/>
                <a:cs typeface="Noto Sans" panose="020B0502040504020204" pitchFamily="34"/>
              </a:rPr>
              <a:t> adresinde paylaşılacaktır.</a:t>
            </a:r>
          </a:p>
          <a:p>
            <a:pPr marL="457200" lvl="0" indent="-342900" algn="l" rtl="0">
              <a:spcBef>
                <a:spcPts val="600"/>
              </a:spcBef>
              <a:spcAft>
                <a:spcPts val="0"/>
              </a:spcAft>
              <a:buSzPts val="1800"/>
              <a:buChar char="✘"/>
            </a:pPr>
            <a:endParaRPr lang="tr-TR" dirty="0" smtClean="0"/>
          </a:p>
          <a:p>
            <a:pPr marL="457200" lvl="0" indent="-342900" algn="l" rtl="0">
              <a:spcBef>
                <a:spcPts val="600"/>
              </a:spcBef>
              <a:spcAft>
                <a:spcPts val="0"/>
              </a:spcAft>
              <a:buSzPts val="1800"/>
              <a:buChar char="✘"/>
            </a:pPr>
            <a:endParaRPr lang="en-US" sz="1600" dirty="0" smtClean="0"/>
          </a:p>
          <a:p>
            <a:pPr marL="457200" lvl="0" indent="-342900" algn="l" rtl="0">
              <a:spcBef>
                <a:spcPts val="600"/>
              </a:spcBef>
              <a:spcAft>
                <a:spcPts val="0"/>
              </a:spcAft>
              <a:buSzPts val="1800"/>
              <a:buChar char="✘"/>
            </a:pPr>
            <a:endParaRPr sz="16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OKUL ORTAKLIĞININ GÖRÜNÜRLÜĞÜ</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sz="2000" dirty="0" smtClean="0"/>
              <a:t>Okulumuz resmi web sitesinde eklenen menü ile Okul Ortaklığı Projesi sürecinde yapılan çalışmalar paylaşılmaktadır.</a:t>
            </a:r>
          </a:p>
          <a:p>
            <a:pPr marL="457200" lvl="0" indent="-342900" algn="l" rtl="0">
              <a:spcBef>
                <a:spcPts val="600"/>
              </a:spcBef>
              <a:spcAft>
                <a:spcPts val="0"/>
              </a:spcAft>
              <a:buSzPts val="1800"/>
              <a:buChar char="✘"/>
            </a:pPr>
            <a:r>
              <a:rPr lang="tr-TR" sz="2000" dirty="0" smtClean="0"/>
              <a:t>Ortak okulumuzu tanıtıcı bölüm oluşturulmuştur. </a:t>
            </a:r>
          </a:p>
          <a:p>
            <a:pPr marL="457200" lvl="0" indent="-342900" algn="l" rtl="0">
              <a:spcBef>
                <a:spcPts val="600"/>
              </a:spcBef>
              <a:spcAft>
                <a:spcPts val="0"/>
              </a:spcAft>
              <a:buSzPts val="1800"/>
              <a:buChar char="✘"/>
            </a:pPr>
            <a:r>
              <a:rPr lang="tr-TR" sz="2000" dirty="0" smtClean="0"/>
              <a:t>Ortak çalışmalardan uygun görülenler haber haline getirilerek kurumsal sitelerimizde ve sosyal medya hesaplarımızda paylaşılacaktır.</a:t>
            </a:r>
          </a:p>
          <a:p>
            <a:pPr marL="457200" lvl="0" indent="-342900" algn="l" rtl="0">
              <a:spcBef>
                <a:spcPts val="600"/>
              </a:spcBef>
              <a:spcAft>
                <a:spcPts val="0"/>
              </a:spcAft>
              <a:buSzPts val="1800"/>
              <a:buChar char="✘"/>
            </a:pPr>
            <a:endParaRPr lang="tr-TR" dirty="0" smtClean="0"/>
          </a:p>
          <a:p>
            <a:pPr marL="457200" lvl="0" indent="-342900" algn="l" rtl="0">
              <a:spcBef>
                <a:spcPts val="600"/>
              </a:spcBef>
              <a:spcAft>
                <a:spcPts val="0"/>
              </a:spcAft>
              <a:buSzPts val="1800"/>
              <a:buChar char="✘"/>
            </a:pPr>
            <a:endParaRPr lang="en-US" sz="1600" dirty="0" smtClean="0"/>
          </a:p>
          <a:p>
            <a:pPr marL="457200" lvl="0" indent="-342900" algn="l" rtl="0">
              <a:spcBef>
                <a:spcPts val="600"/>
              </a:spcBef>
              <a:spcAft>
                <a:spcPts val="0"/>
              </a:spcAft>
              <a:buSzPts val="1800"/>
              <a:buChar char="✘"/>
            </a:pPr>
            <a:endParaRPr sz="1600"/>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ctrTitle"/>
          </p:nvPr>
        </p:nvSpPr>
        <p:spPr>
          <a:xfrm>
            <a:off x="2071670" y="626132"/>
            <a:ext cx="4919400" cy="1159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
            </a:r>
            <a:br>
              <a:rPr lang="tr-TR" dirty="0" smtClean="0"/>
            </a:br>
            <a:r>
              <a:rPr lang="tr-TR" dirty="0" smtClean="0"/>
              <a:t>Programın amacı</a:t>
            </a:r>
            <a:endParaRPr/>
          </a:p>
        </p:txBody>
      </p:sp>
      <p:sp>
        <p:nvSpPr>
          <p:cNvPr id="717" name="Google Shape;717;p16"/>
          <p:cNvSpPr txBox="1">
            <a:spLocks noGrp="1"/>
          </p:cNvSpPr>
          <p:nvPr>
            <p:ph type="subTitle" idx="1"/>
          </p:nvPr>
        </p:nvSpPr>
        <p:spPr>
          <a:xfrm>
            <a:off x="2071670" y="1839920"/>
            <a:ext cx="5286412" cy="2517780"/>
          </a:xfrm>
          <a:prstGeom prst="rect">
            <a:avLst/>
          </a:prstGeom>
        </p:spPr>
        <p:txBody>
          <a:bodyPr spcFirstLastPara="1" wrap="square" lIns="0" tIns="0" rIns="0" bIns="0" anchor="t" anchorCtr="0">
            <a:noAutofit/>
          </a:bodyPr>
          <a:lstStyle/>
          <a:p>
            <a:pPr marL="0" lvl="0" indent="0" algn="l"/>
            <a:r>
              <a:rPr lang="tr-TR" sz="1400" dirty="0" smtClean="0">
                <a:solidFill>
                  <a:schemeClr val="tx2">
                    <a:lumMod val="50000"/>
                  </a:schemeClr>
                </a:solidFill>
              </a:rPr>
              <a:t>Bu program ile okullar arasındaki iş birliği ve desteği artırarak eğitim öğretim sürecine katkı sağlamak, üreten ve paylaşan dinamik okullar anlayışını geliştirmek, öğrenciler arasında bilgi, kültür, sevgi, saygı, sosyal sorumluluk, yardımlaşma, dayanışma gibi konuları paylaşmak ve geliştirmek özellikle okullar arasındaki farklılıklar azaltılarak fırsat eşitliğine katkı sağlanması amaçlanmaktadır.</a:t>
            </a:r>
            <a:endParaRPr sz="1400">
              <a:solidFill>
                <a:schemeClr val="tx2">
                  <a:lumMod val="50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4</a:t>
            </a:fld>
            <a:endParaRPr/>
          </a:p>
        </p:txBody>
      </p:sp>
      <p:sp>
        <p:nvSpPr>
          <p:cNvPr id="5" name="Google Shape;923;p35"/>
          <p:cNvSpPr txBox="1">
            <a:spLocks/>
          </p:cNvSpPr>
          <p:nvPr/>
        </p:nvSpPr>
        <p:spPr>
          <a:xfrm>
            <a:off x="1285852" y="924932"/>
            <a:ext cx="6593700" cy="861000"/>
          </a:xfrm>
          <a:prstGeom prst="rect">
            <a:avLst/>
          </a:prstGeom>
          <a:noFill/>
          <a:ln>
            <a:noFill/>
          </a:ln>
        </p:spPr>
        <p:txBody>
          <a:bodyPr spcFirstLastPara="1" wrap="square" lIns="0" tIns="0" rIns="0" bIns="0" anchor="b" anchorCtr="0">
            <a:noAutofit/>
          </a:bodyPr>
          <a:lstStyle/>
          <a:p>
            <a:pPr marL="0" marR="0" lvl="0" indent="0" algn="ctr" defTabSz="914400" rtl="0" eaLnBrk="1" fontAlgn="auto" latinLnBrk="0" hangingPunct="1">
              <a:lnSpc>
                <a:spcPct val="90000"/>
              </a:lnSpc>
              <a:spcBef>
                <a:spcPts val="0"/>
              </a:spcBef>
              <a:spcAft>
                <a:spcPts val="0"/>
              </a:spcAft>
              <a:buClr>
                <a:schemeClr val="dk1"/>
              </a:buClr>
              <a:buSzPts val="3000"/>
              <a:buFont typeface="Amatic SC"/>
              <a:buNone/>
              <a:tabLst/>
              <a:defRPr/>
            </a:pPr>
            <a:r>
              <a:rPr kumimoji="0" lang="tr-TR" sz="4400" b="1" i="0" u="none" strike="noStrike" kern="0" cap="none" spc="0" normalizeH="0" baseline="0" noProof="0" dirty="0" smtClean="0">
                <a:ln>
                  <a:noFill/>
                </a:ln>
                <a:solidFill>
                  <a:schemeClr val="tx2">
                    <a:lumMod val="25000"/>
                  </a:schemeClr>
                </a:solidFill>
                <a:effectLst/>
                <a:uLnTx/>
                <a:uFillTx/>
                <a:latin typeface="Amatic SC"/>
                <a:ea typeface="Amatic SC"/>
                <a:cs typeface="Amatic SC"/>
                <a:sym typeface="Amatic SC"/>
              </a:rPr>
              <a:t>PROGRAMIN KAPSAMI</a:t>
            </a:r>
            <a:endParaRPr kumimoji="0" lang="tr-TR" sz="4400" b="1" i="0" u="none" strike="noStrike" kern="0" cap="none" spc="0" normalizeH="0" baseline="0" noProof="0" dirty="0">
              <a:ln>
                <a:noFill/>
              </a:ln>
              <a:solidFill>
                <a:schemeClr val="tx2">
                  <a:lumMod val="25000"/>
                </a:schemeClr>
              </a:solidFill>
              <a:effectLst/>
              <a:uLnTx/>
              <a:uFillTx/>
              <a:latin typeface="Amatic SC"/>
              <a:ea typeface="Amatic SC"/>
              <a:cs typeface="Amatic SC"/>
              <a:sym typeface="Amatic SC"/>
            </a:endParaRPr>
          </a:p>
        </p:txBody>
      </p:sp>
      <p:sp>
        <p:nvSpPr>
          <p:cNvPr id="9" name="8 Dikdörtgen"/>
          <p:cNvSpPr/>
          <p:nvPr/>
        </p:nvSpPr>
        <p:spPr>
          <a:xfrm>
            <a:off x="1928794" y="1771531"/>
            <a:ext cx="5500726" cy="2062103"/>
          </a:xfrm>
          <a:prstGeom prst="rect">
            <a:avLst/>
          </a:prstGeom>
        </p:spPr>
        <p:txBody>
          <a:bodyPr wrap="square">
            <a:spAutoFit/>
          </a:bodyPr>
          <a:lstStyle/>
          <a:p>
            <a:r>
              <a:rPr lang="tr-TR" sz="1600" dirty="0" smtClean="0">
                <a:solidFill>
                  <a:schemeClr val="tx2">
                    <a:lumMod val="25000"/>
                  </a:schemeClr>
                </a:solidFill>
                <a:latin typeface="Quicksand" charset="-94"/>
              </a:rPr>
              <a:t>Okul ortaklığı programı kapsamında okullar bilgi paylaşımı ve ortak çalışmalar yapmalı, çevrim içi ya da yüz yüze toplantılar ve buluşmalar gerçekleştirmelidir. </a:t>
            </a:r>
          </a:p>
          <a:p>
            <a:endParaRPr lang="tr-TR" sz="1600" dirty="0" smtClean="0">
              <a:solidFill>
                <a:schemeClr val="tx2">
                  <a:lumMod val="25000"/>
                </a:schemeClr>
              </a:solidFill>
              <a:latin typeface="Quicksand" charset="-94"/>
            </a:endParaRPr>
          </a:p>
          <a:p>
            <a:r>
              <a:rPr lang="tr-TR" sz="1600" dirty="0" smtClean="0">
                <a:solidFill>
                  <a:schemeClr val="tx2">
                    <a:lumMod val="25000"/>
                  </a:schemeClr>
                </a:solidFill>
                <a:latin typeface="Quicksand" charset="-94"/>
              </a:rPr>
              <a:t>Akademik, sosyal, kültürel, sanatsal vb. alanlarda başarılı uygulama örnekleri olan okullar, ortak okulu ile çalışılacak konulara uygun olacak şekilde yazılı, görsel ve dijital materyal vb. kaynakları paylaşmalıdır. </a:t>
            </a:r>
            <a:endParaRPr lang="tr-TR" sz="1600" dirty="0">
              <a:solidFill>
                <a:schemeClr val="tx2">
                  <a:lumMod val="25000"/>
                </a:schemeClr>
              </a:solidFill>
              <a:latin typeface="Quicksand" charset="-94"/>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9" name="Google Shape;709;p15"/>
          <p:cNvSpPr txBox="1">
            <a:spLocks noGrp="1"/>
          </p:cNvSpPr>
          <p:nvPr>
            <p:ph type="subTitle" idx="4294967295"/>
          </p:nvPr>
        </p:nvSpPr>
        <p:spPr>
          <a:xfrm>
            <a:off x="4786314" y="2000246"/>
            <a:ext cx="3429024" cy="2571768"/>
          </a:xfrm>
          <a:prstGeom prst="rect">
            <a:avLst/>
          </a:prstGeom>
        </p:spPr>
        <p:txBody>
          <a:bodyPr spcFirstLastPara="1" wrap="square" lIns="0" tIns="0" rIns="0" bIns="0" anchor="t" anchorCtr="0">
            <a:noAutofit/>
          </a:bodyPr>
          <a:lstStyle/>
          <a:p>
            <a:pPr marL="0" lvl="0" indent="0" rtl="0">
              <a:spcBef>
                <a:spcPts val="0"/>
              </a:spcBef>
              <a:spcAft>
                <a:spcPts val="0"/>
              </a:spcAft>
              <a:buNone/>
            </a:pPr>
            <a:r>
              <a:rPr lang="tr-TR" sz="1800" b="1" dirty="0" smtClean="0"/>
              <a:t>Ortak eylem planı hazırlanarak İl Millî Eğitim Müdürlüğüne gönderilmiştir.</a:t>
            </a:r>
          </a:p>
          <a:p>
            <a:pPr marL="0" lvl="0" indent="0" rtl="0">
              <a:spcBef>
                <a:spcPts val="0"/>
              </a:spcBef>
              <a:spcAft>
                <a:spcPts val="0"/>
              </a:spcAft>
              <a:buNone/>
            </a:pPr>
            <a:endParaRPr lang="tr-TR" sz="1800" b="1" dirty="0" smtClean="0"/>
          </a:p>
          <a:p>
            <a:pPr marL="0" lvl="0" indent="0" rtl="0">
              <a:spcBef>
                <a:spcPts val="0"/>
              </a:spcBef>
              <a:spcAft>
                <a:spcPts val="0"/>
              </a:spcAft>
              <a:buNone/>
            </a:pPr>
            <a:r>
              <a:rPr lang="tr-TR" sz="1800" b="1" dirty="0" smtClean="0"/>
              <a:t>İzleme ve değerlendirme süreci planlandı. </a:t>
            </a:r>
            <a:endParaRPr sz="1800" b="1"/>
          </a:p>
        </p:txBody>
      </p:sp>
      <p:sp>
        <p:nvSpPr>
          <p:cNvPr id="711" name="Google Shape;711;p1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pic>
        <p:nvPicPr>
          <p:cNvPr id="74753" name="Picture 1"/>
          <p:cNvPicPr>
            <a:picLocks noChangeAspect="1" noChangeArrowheads="1"/>
          </p:cNvPicPr>
          <p:nvPr/>
        </p:nvPicPr>
        <p:blipFill>
          <a:blip r:embed="rId3"/>
          <a:srcRect/>
          <a:stretch>
            <a:fillRect/>
          </a:stretch>
        </p:blipFill>
        <p:spPr bwMode="auto">
          <a:xfrm>
            <a:off x="571472" y="823938"/>
            <a:ext cx="3883339" cy="3676638"/>
          </a:xfrm>
          <a:prstGeom prst="rect">
            <a:avLst/>
          </a:prstGeom>
          <a:noFill/>
          <a:ln w="12700">
            <a:solidFill>
              <a:schemeClr val="tx1">
                <a:lumMod val="60000"/>
                <a:lumOff val="40000"/>
              </a:schemeClr>
            </a:solidFill>
            <a:prstDash val="dash"/>
            <a:miter lim="800000"/>
            <a:headEnd/>
            <a:tailEnd/>
          </a:ln>
          <a:effectLst/>
        </p:spPr>
      </p:pic>
      <p:sp>
        <p:nvSpPr>
          <p:cNvPr id="7" name="Google Shape;1212;p48">
            <a:hlinkClick r:id="rId4" action="ppaction://hlinkfile"/>
          </p:cNvPr>
          <p:cNvSpPr/>
          <p:nvPr/>
        </p:nvSpPr>
        <p:spPr>
          <a:xfrm>
            <a:off x="7929586" y="2428874"/>
            <a:ext cx="373873" cy="479695"/>
          </a:xfrm>
          <a:custGeom>
            <a:avLst/>
            <a:gdLst/>
            <a:ahLst/>
            <a:cxnLst/>
            <a:rect l="l" t="t" r="r" b="b"/>
            <a:pathLst>
              <a:path w="17107" h="21949" extrusionOk="0">
                <a:moveTo>
                  <a:pt x="9198" y="1679"/>
                </a:moveTo>
                <a:lnTo>
                  <a:pt x="9198" y="1947"/>
                </a:lnTo>
                <a:lnTo>
                  <a:pt x="9247" y="2190"/>
                </a:lnTo>
                <a:lnTo>
                  <a:pt x="9296" y="2385"/>
                </a:lnTo>
                <a:lnTo>
                  <a:pt x="9344" y="2482"/>
                </a:lnTo>
                <a:lnTo>
                  <a:pt x="9417" y="2531"/>
                </a:lnTo>
                <a:lnTo>
                  <a:pt x="9515" y="2604"/>
                </a:lnTo>
                <a:lnTo>
                  <a:pt x="9612" y="2604"/>
                </a:lnTo>
                <a:lnTo>
                  <a:pt x="9709" y="2580"/>
                </a:lnTo>
                <a:lnTo>
                  <a:pt x="9758" y="2531"/>
                </a:lnTo>
                <a:lnTo>
                  <a:pt x="9782" y="2482"/>
                </a:lnTo>
                <a:lnTo>
                  <a:pt x="9831" y="2385"/>
                </a:lnTo>
                <a:lnTo>
                  <a:pt x="9855" y="2263"/>
                </a:lnTo>
                <a:lnTo>
                  <a:pt x="9831" y="2409"/>
                </a:lnTo>
                <a:lnTo>
                  <a:pt x="9806" y="2555"/>
                </a:lnTo>
                <a:lnTo>
                  <a:pt x="9758" y="2677"/>
                </a:lnTo>
                <a:lnTo>
                  <a:pt x="9661" y="2799"/>
                </a:lnTo>
                <a:lnTo>
                  <a:pt x="9563" y="2847"/>
                </a:lnTo>
                <a:lnTo>
                  <a:pt x="9466" y="2872"/>
                </a:lnTo>
                <a:lnTo>
                  <a:pt x="9320" y="2847"/>
                </a:lnTo>
                <a:lnTo>
                  <a:pt x="9198" y="2774"/>
                </a:lnTo>
                <a:lnTo>
                  <a:pt x="9077" y="2701"/>
                </a:lnTo>
                <a:lnTo>
                  <a:pt x="8979" y="2628"/>
                </a:lnTo>
                <a:lnTo>
                  <a:pt x="8906" y="2531"/>
                </a:lnTo>
                <a:lnTo>
                  <a:pt x="8858" y="2434"/>
                </a:lnTo>
                <a:lnTo>
                  <a:pt x="8809" y="2312"/>
                </a:lnTo>
                <a:lnTo>
                  <a:pt x="8809" y="2190"/>
                </a:lnTo>
                <a:lnTo>
                  <a:pt x="8833" y="2093"/>
                </a:lnTo>
                <a:lnTo>
                  <a:pt x="8858" y="1971"/>
                </a:lnTo>
                <a:lnTo>
                  <a:pt x="8931" y="1898"/>
                </a:lnTo>
                <a:lnTo>
                  <a:pt x="9004" y="1801"/>
                </a:lnTo>
                <a:lnTo>
                  <a:pt x="9101" y="1728"/>
                </a:lnTo>
                <a:lnTo>
                  <a:pt x="9198" y="1679"/>
                </a:lnTo>
                <a:close/>
                <a:moveTo>
                  <a:pt x="12483" y="1850"/>
                </a:moveTo>
                <a:lnTo>
                  <a:pt x="12507" y="2142"/>
                </a:lnTo>
                <a:lnTo>
                  <a:pt x="12556" y="2288"/>
                </a:lnTo>
                <a:lnTo>
                  <a:pt x="12605" y="2409"/>
                </a:lnTo>
                <a:lnTo>
                  <a:pt x="12629" y="2434"/>
                </a:lnTo>
                <a:lnTo>
                  <a:pt x="12653" y="2482"/>
                </a:lnTo>
                <a:lnTo>
                  <a:pt x="12751" y="2482"/>
                </a:lnTo>
                <a:lnTo>
                  <a:pt x="12848" y="2458"/>
                </a:lnTo>
                <a:lnTo>
                  <a:pt x="12921" y="2409"/>
                </a:lnTo>
                <a:lnTo>
                  <a:pt x="12970" y="2288"/>
                </a:lnTo>
                <a:lnTo>
                  <a:pt x="13018" y="2190"/>
                </a:lnTo>
                <a:lnTo>
                  <a:pt x="13043" y="2069"/>
                </a:lnTo>
                <a:lnTo>
                  <a:pt x="13043" y="1947"/>
                </a:lnTo>
                <a:lnTo>
                  <a:pt x="13140" y="1971"/>
                </a:lnTo>
                <a:lnTo>
                  <a:pt x="13213" y="2020"/>
                </a:lnTo>
                <a:lnTo>
                  <a:pt x="13286" y="2093"/>
                </a:lnTo>
                <a:lnTo>
                  <a:pt x="13359" y="2190"/>
                </a:lnTo>
                <a:lnTo>
                  <a:pt x="13432" y="2312"/>
                </a:lnTo>
                <a:lnTo>
                  <a:pt x="13456" y="2434"/>
                </a:lnTo>
                <a:lnTo>
                  <a:pt x="13432" y="2580"/>
                </a:lnTo>
                <a:lnTo>
                  <a:pt x="13408" y="2628"/>
                </a:lnTo>
                <a:lnTo>
                  <a:pt x="13383" y="2701"/>
                </a:lnTo>
                <a:lnTo>
                  <a:pt x="13286" y="2774"/>
                </a:lnTo>
                <a:lnTo>
                  <a:pt x="13164" y="2847"/>
                </a:lnTo>
                <a:lnTo>
                  <a:pt x="13043" y="2872"/>
                </a:lnTo>
                <a:lnTo>
                  <a:pt x="12921" y="2896"/>
                </a:lnTo>
                <a:lnTo>
                  <a:pt x="12629" y="2896"/>
                </a:lnTo>
                <a:lnTo>
                  <a:pt x="12386" y="2872"/>
                </a:lnTo>
                <a:lnTo>
                  <a:pt x="12264" y="2799"/>
                </a:lnTo>
                <a:lnTo>
                  <a:pt x="12167" y="2726"/>
                </a:lnTo>
                <a:lnTo>
                  <a:pt x="12094" y="2628"/>
                </a:lnTo>
                <a:lnTo>
                  <a:pt x="12069" y="2507"/>
                </a:lnTo>
                <a:lnTo>
                  <a:pt x="12094" y="2385"/>
                </a:lnTo>
                <a:lnTo>
                  <a:pt x="12118" y="2263"/>
                </a:lnTo>
                <a:lnTo>
                  <a:pt x="12167" y="2166"/>
                </a:lnTo>
                <a:lnTo>
                  <a:pt x="12240" y="2044"/>
                </a:lnTo>
                <a:lnTo>
                  <a:pt x="12361" y="1923"/>
                </a:lnTo>
                <a:lnTo>
                  <a:pt x="12483" y="1850"/>
                </a:lnTo>
                <a:close/>
                <a:moveTo>
                  <a:pt x="5865" y="1825"/>
                </a:moveTo>
                <a:lnTo>
                  <a:pt x="5840" y="1874"/>
                </a:lnTo>
                <a:lnTo>
                  <a:pt x="5840" y="2069"/>
                </a:lnTo>
                <a:lnTo>
                  <a:pt x="5840" y="2288"/>
                </a:lnTo>
                <a:lnTo>
                  <a:pt x="5865" y="2385"/>
                </a:lnTo>
                <a:lnTo>
                  <a:pt x="5889" y="2482"/>
                </a:lnTo>
                <a:lnTo>
                  <a:pt x="5938" y="2580"/>
                </a:lnTo>
                <a:lnTo>
                  <a:pt x="6011" y="2628"/>
                </a:lnTo>
                <a:lnTo>
                  <a:pt x="6132" y="2677"/>
                </a:lnTo>
                <a:lnTo>
                  <a:pt x="6230" y="2653"/>
                </a:lnTo>
                <a:lnTo>
                  <a:pt x="6327" y="2604"/>
                </a:lnTo>
                <a:lnTo>
                  <a:pt x="6376" y="2531"/>
                </a:lnTo>
                <a:lnTo>
                  <a:pt x="6400" y="2531"/>
                </a:lnTo>
                <a:lnTo>
                  <a:pt x="6424" y="2409"/>
                </a:lnTo>
                <a:lnTo>
                  <a:pt x="6449" y="2288"/>
                </a:lnTo>
                <a:lnTo>
                  <a:pt x="6449" y="1996"/>
                </a:lnTo>
                <a:lnTo>
                  <a:pt x="6522" y="2020"/>
                </a:lnTo>
                <a:lnTo>
                  <a:pt x="6595" y="2117"/>
                </a:lnTo>
                <a:lnTo>
                  <a:pt x="6643" y="2215"/>
                </a:lnTo>
                <a:lnTo>
                  <a:pt x="6643" y="2312"/>
                </a:lnTo>
                <a:lnTo>
                  <a:pt x="6643" y="2531"/>
                </a:lnTo>
                <a:lnTo>
                  <a:pt x="6595" y="2677"/>
                </a:lnTo>
                <a:lnTo>
                  <a:pt x="6522" y="2774"/>
                </a:lnTo>
                <a:lnTo>
                  <a:pt x="6424" y="2872"/>
                </a:lnTo>
                <a:lnTo>
                  <a:pt x="6303" y="2920"/>
                </a:lnTo>
                <a:lnTo>
                  <a:pt x="6181" y="2969"/>
                </a:lnTo>
                <a:lnTo>
                  <a:pt x="6059" y="2993"/>
                </a:lnTo>
                <a:lnTo>
                  <a:pt x="5913" y="2993"/>
                </a:lnTo>
                <a:lnTo>
                  <a:pt x="5792" y="2969"/>
                </a:lnTo>
                <a:lnTo>
                  <a:pt x="5646" y="2896"/>
                </a:lnTo>
                <a:lnTo>
                  <a:pt x="5548" y="2799"/>
                </a:lnTo>
                <a:lnTo>
                  <a:pt x="5475" y="2701"/>
                </a:lnTo>
                <a:lnTo>
                  <a:pt x="5427" y="2580"/>
                </a:lnTo>
                <a:lnTo>
                  <a:pt x="5427" y="2458"/>
                </a:lnTo>
                <a:lnTo>
                  <a:pt x="5451" y="2312"/>
                </a:lnTo>
                <a:lnTo>
                  <a:pt x="5475" y="2190"/>
                </a:lnTo>
                <a:lnTo>
                  <a:pt x="5548" y="2069"/>
                </a:lnTo>
                <a:lnTo>
                  <a:pt x="5694" y="1923"/>
                </a:lnTo>
                <a:lnTo>
                  <a:pt x="5865" y="1825"/>
                </a:lnTo>
                <a:close/>
                <a:moveTo>
                  <a:pt x="2531" y="1825"/>
                </a:moveTo>
                <a:lnTo>
                  <a:pt x="2580" y="2288"/>
                </a:lnTo>
                <a:lnTo>
                  <a:pt x="2604" y="2385"/>
                </a:lnTo>
                <a:lnTo>
                  <a:pt x="2653" y="2458"/>
                </a:lnTo>
                <a:lnTo>
                  <a:pt x="2750" y="2507"/>
                </a:lnTo>
                <a:lnTo>
                  <a:pt x="2847" y="2531"/>
                </a:lnTo>
                <a:lnTo>
                  <a:pt x="2945" y="2507"/>
                </a:lnTo>
                <a:lnTo>
                  <a:pt x="3018" y="2458"/>
                </a:lnTo>
                <a:lnTo>
                  <a:pt x="3066" y="2385"/>
                </a:lnTo>
                <a:lnTo>
                  <a:pt x="3091" y="2288"/>
                </a:lnTo>
                <a:lnTo>
                  <a:pt x="3066" y="1947"/>
                </a:lnTo>
                <a:lnTo>
                  <a:pt x="3115" y="1996"/>
                </a:lnTo>
                <a:lnTo>
                  <a:pt x="3188" y="2044"/>
                </a:lnTo>
                <a:lnTo>
                  <a:pt x="3212" y="2117"/>
                </a:lnTo>
                <a:lnTo>
                  <a:pt x="3237" y="2166"/>
                </a:lnTo>
                <a:lnTo>
                  <a:pt x="3237" y="2336"/>
                </a:lnTo>
                <a:lnTo>
                  <a:pt x="3212" y="2507"/>
                </a:lnTo>
                <a:lnTo>
                  <a:pt x="3139" y="2677"/>
                </a:lnTo>
                <a:lnTo>
                  <a:pt x="3042" y="2823"/>
                </a:lnTo>
                <a:lnTo>
                  <a:pt x="2920" y="2945"/>
                </a:lnTo>
                <a:lnTo>
                  <a:pt x="2774" y="3018"/>
                </a:lnTo>
                <a:lnTo>
                  <a:pt x="2653" y="3066"/>
                </a:lnTo>
                <a:lnTo>
                  <a:pt x="2531" y="3042"/>
                </a:lnTo>
                <a:lnTo>
                  <a:pt x="2409" y="3018"/>
                </a:lnTo>
                <a:lnTo>
                  <a:pt x="2312" y="2945"/>
                </a:lnTo>
                <a:lnTo>
                  <a:pt x="2215" y="2847"/>
                </a:lnTo>
                <a:lnTo>
                  <a:pt x="2142" y="2750"/>
                </a:lnTo>
                <a:lnTo>
                  <a:pt x="2093" y="2653"/>
                </a:lnTo>
                <a:lnTo>
                  <a:pt x="2044" y="2531"/>
                </a:lnTo>
                <a:lnTo>
                  <a:pt x="2044" y="2434"/>
                </a:lnTo>
                <a:lnTo>
                  <a:pt x="2044" y="2361"/>
                </a:lnTo>
                <a:lnTo>
                  <a:pt x="2117" y="2215"/>
                </a:lnTo>
                <a:lnTo>
                  <a:pt x="2190" y="2069"/>
                </a:lnTo>
                <a:lnTo>
                  <a:pt x="2312" y="1947"/>
                </a:lnTo>
                <a:lnTo>
                  <a:pt x="2409" y="1874"/>
                </a:lnTo>
                <a:lnTo>
                  <a:pt x="2531" y="1825"/>
                </a:lnTo>
                <a:close/>
                <a:moveTo>
                  <a:pt x="15598" y="3285"/>
                </a:moveTo>
                <a:lnTo>
                  <a:pt x="15768" y="3310"/>
                </a:lnTo>
                <a:lnTo>
                  <a:pt x="15598" y="3553"/>
                </a:lnTo>
                <a:lnTo>
                  <a:pt x="15598" y="3285"/>
                </a:lnTo>
                <a:close/>
                <a:moveTo>
                  <a:pt x="16328" y="3310"/>
                </a:moveTo>
                <a:lnTo>
                  <a:pt x="16328" y="3577"/>
                </a:lnTo>
                <a:lnTo>
                  <a:pt x="16352" y="3869"/>
                </a:lnTo>
                <a:lnTo>
                  <a:pt x="16011" y="4234"/>
                </a:lnTo>
                <a:lnTo>
                  <a:pt x="15695" y="4623"/>
                </a:lnTo>
                <a:lnTo>
                  <a:pt x="15549" y="4794"/>
                </a:lnTo>
                <a:lnTo>
                  <a:pt x="15573" y="4526"/>
                </a:lnTo>
                <a:lnTo>
                  <a:pt x="15598" y="4404"/>
                </a:lnTo>
                <a:lnTo>
                  <a:pt x="15695" y="4161"/>
                </a:lnTo>
                <a:lnTo>
                  <a:pt x="15817" y="3918"/>
                </a:lnTo>
                <a:lnTo>
                  <a:pt x="15963" y="3626"/>
                </a:lnTo>
                <a:lnTo>
                  <a:pt x="16133" y="3310"/>
                </a:lnTo>
                <a:close/>
                <a:moveTo>
                  <a:pt x="16425" y="4331"/>
                </a:moveTo>
                <a:lnTo>
                  <a:pt x="16547" y="4940"/>
                </a:lnTo>
                <a:lnTo>
                  <a:pt x="16425" y="4988"/>
                </a:lnTo>
                <a:lnTo>
                  <a:pt x="16328" y="5086"/>
                </a:lnTo>
                <a:lnTo>
                  <a:pt x="16133" y="5280"/>
                </a:lnTo>
                <a:lnTo>
                  <a:pt x="15938" y="5499"/>
                </a:lnTo>
                <a:lnTo>
                  <a:pt x="15817" y="5670"/>
                </a:lnTo>
                <a:lnTo>
                  <a:pt x="15549" y="5986"/>
                </a:lnTo>
                <a:lnTo>
                  <a:pt x="15549" y="5864"/>
                </a:lnTo>
                <a:lnTo>
                  <a:pt x="15598" y="5840"/>
                </a:lnTo>
                <a:lnTo>
                  <a:pt x="15646" y="5791"/>
                </a:lnTo>
                <a:lnTo>
                  <a:pt x="15671" y="5718"/>
                </a:lnTo>
                <a:lnTo>
                  <a:pt x="15671" y="5645"/>
                </a:lnTo>
                <a:lnTo>
                  <a:pt x="15671" y="5475"/>
                </a:lnTo>
                <a:lnTo>
                  <a:pt x="15719" y="5305"/>
                </a:lnTo>
                <a:lnTo>
                  <a:pt x="15792" y="5159"/>
                </a:lnTo>
                <a:lnTo>
                  <a:pt x="15890" y="4988"/>
                </a:lnTo>
                <a:lnTo>
                  <a:pt x="16133" y="4696"/>
                </a:lnTo>
                <a:lnTo>
                  <a:pt x="16352" y="4453"/>
                </a:lnTo>
                <a:lnTo>
                  <a:pt x="16425" y="4331"/>
                </a:lnTo>
                <a:close/>
                <a:moveTo>
                  <a:pt x="16571" y="5280"/>
                </a:moveTo>
                <a:lnTo>
                  <a:pt x="16595" y="5621"/>
                </a:lnTo>
                <a:lnTo>
                  <a:pt x="16595" y="6010"/>
                </a:lnTo>
                <a:lnTo>
                  <a:pt x="16401" y="6108"/>
                </a:lnTo>
                <a:lnTo>
                  <a:pt x="16230" y="6254"/>
                </a:lnTo>
                <a:lnTo>
                  <a:pt x="15914" y="6546"/>
                </a:lnTo>
                <a:lnTo>
                  <a:pt x="15719" y="6740"/>
                </a:lnTo>
                <a:lnTo>
                  <a:pt x="15549" y="6959"/>
                </a:lnTo>
                <a:lnTo>
                  <a:pt x="15549" y="6765"/>
                </a:lnTo>
                <a:lnTo>
                  <a:pt x="15622" y="6619"/>
                </a:lnTo>
                <a:lnTo>
                  <a:pt x="15695" y="6497"/>
                </a:lnTo>
                <a:lnTo>
                  <a:pt x="15841" y="6229"/>
                </a:lnTo>
                <a:lnTo>
                  <a:pt x="16036" y="5962"/>
                </a:lnTo>
                <a:lnTo>
                  <a:pt x="16230" y="5670"/>
                </a:lnTo>
                <a:lnTo>
                  <a:pt x="16449" y="5402"/>
                </a:lnTo>
                <a:lnTo>
                  <a:pt x="16571" y="5280"/>
                </a:lnTo>
                <a:close/>
                <a:moveTo>
                  <a:pt x="5743" y="6716"/>
                </a:moveTo>
                <a:lnTo>
                  <a:pt x="5694" y="6740"/>
                </a:lnTo>
                <a:lnTo>
                  <a:pt x="5621" y="6789"/>
                </a:lnTo>
                <a:lnTo>
                  <a:pt x="5475" y="6935"/>
                </a:lnTo>
                <a:lnTo>
                  <a:pt x="5305" y="7105"/>
                </a:lnTo>
                <a:lnTo>
                  <a:pt x="5086" y="7251"/>
                </a:lnTo>
                <a:lnTo>
                  <a:pt x="4867" y="7373"/>
                </a:lnTo>
                <a:lnTo>
                  <a:pt x="4745" y="7422"/>
                </a:lnTo>
                <a:lnTo>
                  <a:pt x="4648" y="7446"/>
                </a:lnTo>
                <a:lnTo>
                  <a:pt x="4429" y="7446"/>
                </a:lnTo>
                <a:lnTo>
                  <a:pt x="4332" y="7397"/>
                </a:lnTo>
                <a:lnTo>
                  <a:pt x="4259" y="7349"/>
                </a:lnTo>
                <a:lnTo>
                  <a:pt x="4186" y="7251"/>
                </a:lnTo>
                <a:lnTo>
                  <a:pt x="4113" y="7130"/>
                </a:lnTo>
                <a:lnTo>
                  <a:pt x="4064" y="7057"/>
                </a:lnTo>
                <a:lnTo>
                  <a:pt x="3991" y="7032"/>
                </a:lnTo>
                <a:lnTo>
                  <a:pt x="3894" y="7032"/>
                </a:lnTo>
                <a:lnTo>
                  <a:pt x="3821" y="7057"/>
                </a:lnTo>
                <a:lnTo>
                  <a:pt x="3553" y="7227"/>
                </a:lnTo>
                <a:lnTo>
                  <a:pt x="3358" y="7324"/>
                </a:lnTo>
                <a:lnTo>
                  <a:pt x="3188" y="7422"/>
                </a:lnTo>
                <a:lnTo>
                  <a:pt x="3042" y="7470"/>
                </a:lnTo>
                <a:lnTo>
                  <a:pt x="2969" y="7470"/>
                </a:lnTo>
                <a:lnTo>
                  <a:pt x="2896" y="7446"/>
                </a:lnTo>
                <a:lnTo>
                  <a:pt x="2847" y="7422"/>
                </a:lnTo>
                <a:lnTo>
                  <a:pt x="2823" y="7349"/>
                </a:lnTo>
                <a:lnTo>
                  <a:pt x="2799" y="7276"/>
                </a:lnTo>
                <a:lnTo>
                  <a:pt x="2799" y="7178"/>
                </a:lnTo>
                <a:lnTo>
                  <a:pt x="2799" y="7130"/>
                </a:lnTo>
                <a:lnTo>
                  <a:pt x="2774" y="7105"/>
                </a:lnTo>
                <a:lnTo>
                  <a:pt x="2726" y="7081"/>
                </a:lnTo>
                <a:lnTo>
                  <a:pt x="2653" y="7081"/>
                </a:lnTo>
                <a:lnTo>
                  <a:pt x="2604" y="7154"/>
                </a:lnTo>
                <a:lnTo>
                  <a:pt x="2555" y="7373"/>
                </a:lnTo>
                <a:lnTo>
                  <a:pt x="2531" y="7470"/>
                </a:lnTo>
                <a:lnTo>
                  <a:pt x="2531" y="7568"/>
                </a:lnTo>
                <a:lnTo>
                  <a:pt x="2555" y="7665"/>
                </a:lnTo>
                <a:lnTo>
                  <a:pt x="2628" y="7762"/>
                </a:lnTo>
                <a:lnTo>
                  <a:pt x="2701" y="7811"/>
                </a:lnTo>
                <a:lnTo>
                  <a:pt x="2823" y="7860"/>
                </a:lnTo>
                <a:lnTo>
                  <a:pt x="2945" y="7884"/>
                </a:lnTo>
                <a:lnTo>
                  <a:pt x="3091" y="7860"/>
                </a:lnTo>
                <a:lnTo>
                  <a:pt x="3212" y="7835"/>
                </a:lnTo>
                <a:lnTo>
                  <a:pt x="3358" y="7787"/>
                </a:lnTo>
                <a:lnTo>
                  <a:pt x="3602" y="7665"/>
                </a:lnTo>
                <a:lnTo>
                  <a:pt x="3845" y="7519"/>
                </a:lnTo>
                <a:lnTo>
                  <a:pt x="3942" y="7641"/>
                </a:lnTo>
                <a:lnTo>
                  <a:pt x="4040" y="7714"/>
                </a:lnTo>
                <a:lnTo>
                  <a:pt x="4137" y="7787"/>
                </a:lnTo>
                <a:lnTo>
                  <a:pt x="4259" y="7835"/>
                </a:lnTo>
                <a:lnTo>
                  <a:pt x="4356" y="7860"/>
                </a:lnTo>
                <a:lnTo>
                  <a:pt x="4478" y="7860"/>
                </a:lnTo>
                <a:lnTo>
                  <a:pt x="4745" y="7835"/>
                </a:lnTo>
                <a:lnTo>
                  <a:pt x="4989" y="7762"/>
                </a:lnTo>
                <a:lnTo>
                  <a:pt x="5232" y="7641"/>
                </a:lnTo>
                <a:lnTo>
                  <a:pt x="5475" y="7495"/>
                </a:lnTo>
                <a:lnTo>
                  <a:pt x="5694" y="7324"/>
                </a:lnTo>
                <a:lnTo>
                  <a:pt x="5816" y="7470"/>
                </a:lnTo>
                <a:lnTo>
                  <a:pt x="5962" y="7592"/>
                </a:lnTo>
                <a:lnTo>
                  <a:pt x="6132" y="7665"/>
                </a:lnTo>
                <a:lnTo>
                  <a:pt x="6327" y="7738"/>
                </a:lnTo>
                <a:lnTo>
                  <a:pt x="6741" y="7738"/>
                </a:lnTo>
                <a:lnTo>
                  <a:pt x="6862" y="7689"/>
                </a:lnTo>
                <a:lnTo>
                  <a:pt x="6984" y="7641"/>
                </a:lnTo>
                <a:lnTo>
                  <a:pt x="7106" y="7592"/>
                </a:lnTo>
                <a:lnTo>
                  <a:pt x="7300" y="7422"/>
                </a:lnTo>
                <a:lnTo>
                  <a:pt x="7422" y="7568"/>
                </a:lnTo>
                <a:lnTo>
                  <a:pt x="7592" y="7665"/>
                </a:lnTo>
                <a:lnTo>
                  <a:pt x="7787" y="7714"/>
                </a:lnTo>
                <a:lnTo>
                  <a:pt x="7982" y="7738"/>
                </a:lnTo>
                <a:lnTo>
                  <a:pt x="8201" y="7714"/>
                </a:lnTo>
                <a:lnTo>
                  <a:pt x="8395" y="7665"/>
                </a:lnTo>
                <a:lnTo>
                  <a:pt x="8590" y="7568"/>
                </a:lnTo>
                <a:lnTo>
                  <a:pt x="8785" y="7446"/>
                </a:lnTo>
                <a:lnTo>
                  <a:pt x="8931" y="7568"/>
                </a:lnTo>
                <a:lnTo>
                  <a:pt x="9101" y="7665"/>
                </a:lnTo>
                <a:lnTo>
                  <a:pt x="9271" y="7738"/>
                </a:lnTo>
                <a:lnTo>
                  <a:pt x="9466" y="7787"/>
                </a:lnTo>
                <a:lnTo>
                  <a:pt x="9636" y="7787"/>
                </a:lnTo>
                <a:lnTo>
                  <a:pt x="9806" y="7762"/>
                </a:lnTo>
                <a:lnTo>
                  <a:pt x="9977" y="7714"/>
                </a:lnTo>
                <a:lnTo>
                  <a:pt x="10098" y="7616"/>
                </a:lnTo>
                <a:lnTo>
                  <a:pt x="10196" y="7714"/>
                </a:lnTo>
                <a:lnTo>
                  <a:pt x="10293" y="7787"/>
                </a:lnTo>
                <a:lnTo>
                  <a:pt x="10415" y="7860"/>
                </a:lnTo>
                <a:lnTo>
                  <a:pt x="10536" y="7908"/>
                </a:lnTo>
                <a:lnTo>
                  <a:pt x="10658" y="7957"/>
                </a:lnTo>
                <a:lnTo>
                  <a:pt x="10780" y="7957"/>
                </a:lnTo>
                <a:lnTo>
                  <a:pt x="10901" y="7908"/>
                </a:lnTo>
                <a:lnTo>
                  <a:pt x="10999" y="7860"/>
                </a:lnTo>
                <a:lnTo>
                  <a:pt x="11120" y="7811"/>
                </a:lnTo>
                <a:lnTo>
                  <a:pt x="11193" y="7714"/>
                </a:lnTo>
                <a:lnTo>
                  <a:pt x="11364" y="7543"/>
                </a:lnTo>
                <a:lnTo>
                  <a:pt x="11607" y="7689"/>
                </a:lnTo>
                <a:lnTo>
                  <a:pt x="11729" y="7762"/>
                </a:lnTo>
                <a:lnTo>
                  <a:pt x="11850" y="7811"/>
                </a:lnTo>
                <a:lnTo>
                  <a:pt x="11972" y="7835"/>
                </a:lnTo>
                <a:lnTo>
                  <a:pt x="12094" y="7835"/>
                </a:lnTo>
                <a:lnTo>
                  <a:pt x="12191" y="7811"/>
                </a:lnTo>
                <a:lnTo>
                  <a:pt x="12288" y="7738"/>
                </a:lnTo>
                <a:lnTo>
                  <a:pt x="12410" y="7835"/>
                </a:lnTo>
                <a:lnTo>
                  <a:pt x="12556" y="7884"/>
                </a:lnTo>
                <a:lnTo>
                  <a:pt x="12726" y="7908"/>
                </a:lnTo>
                <a:lnTo>
                  <a:pt x="12872" y="7884"/>
                </a:lnTo>
                <a:lnTo>
                  <a:pt x="13018" y="7860"/>
                </a:lnTo>
                <a:lnTo>
                  <a:pt x="13164" y="7762"/>
                </a:lnTo>
                <a:lnTo>
                  <a:pt x="13262" y="7665"/>
                </a:lnTo>
                <a:lnTo>
                  <a:pt x="13335" y="7519"/>
                </a:lnTo>
                <a:lnTo>
                  <a:pt x="13335" y="7470"/>
                </a:lnTo>
                <a:lnTo>
                  <a:pt x="13335" y="7446"/>
                </a:lnTo>
                <a:lnTo>
                  <a:pt x="13286" y="7422"/>
                </a:lnTo>
                <a:lnTo>
                  <a:pt x="13262" y="7422"/>
                </a:lnTo>
                <a:lnTo>
                  <a:pt x="13043" y="7470"/>
                </a:lnTo>
                <a:lnTo>
                  <a:pt x="12775" y="7543"/>
                </a:lnTo>
                <a:lnTo>
                  <a:pt x="12653" y="7543"/>
                </a:lnTo>
                <a:lnTo>
                  <a:pt x="12532" y="7519"/>
                </a:lnTo>
                <a:lnTo>
                  <a:pt x="12459" y="7470"/>
                </a:lnTo>
                <a:lnTo>
                  <a:pt x="12434" y="7422"/>
                </a:lnTo>
                <a:lnTo>
                  <a:pt x="12410" y="7373"/>
                </a:lnTo>
                <a:lnTo>
                  <a:pt x="12386" y="7300"/>
                </a:lnTo>
                <a:lnTo>
                  <a:pt x="12337" y="7251"/>
                </a:lnTo>
                <a:lnTo>
                  <a:pt x="12288" y="7203"/>
                </a:lnTo>
                <a:lnTo>
                  <a:pt x="12167" y="7203"/>
                </a:lnTo>
                <a:lnTo>
                  <a:pt x="12118" y="7251"/>
                </a:lnTo>
                <a:lnTo>
                  <a:pt x="12094" y="7300"/>
                </a:lnTo>
                <a:lnTo>
                  <a:pt x="12069" y="7373"/>
                </a:lnTo>
                <a:lnTo>
                  <a:pt x="12069" y="7422"/>
                </a:lnTo>
                <a:lnTo>
                  <a:pt x="12045" y="7470"/>
                </a:lnTo>
                <a:lnTo>
                  <a:pt x="12021" y="7495"/>
                </a:lnTo>
                <a:lnTo>
                  <a:pt x="11899" y="7495"/>
                </a:lnTo>
                <a:lnTo>
                  <a:pt x="11777" y="7446"/>
                </a:lnTo>
                <a:lnTo>
                  <a:pt x="11583" y="7300"/>
                </a:lnTo>
                <a:lnTo>
                  <a:pt x="11461" y="7178"/>
                </a:lnTo>
                <a:lnTo>
                  <a:pt x="11388" y="7154"/>
                </a:lnTo>
                <a:lnTo>
                  <a:pt x="11339" y="7130"/>
                </a:lnTo>
                <a:lnTo>
                  <a:pt x="11266" y="7154"/>
                </a:lnTo>
                <a:lnTo>
                  <a:pt x="11218" y="7178"/>
                </a:lnTo>
                <a:lnTo>
                  <a:pt x="11047" y="7397"/>
                </a:lnTo>
                <a:lnTo>
                  <a:pt x="10926" y="7495"/>
                </a:lnTo>
                <a:lnTo>
                  <a:pt x="10804" y="7543"/>
                </a:lnTo>
                <a:lnTo>
                  <a:pt x="10707" y="7568"/>
                </a:lnTo>
                <a:lnTo>
                  <a:pt x="10609" y="7568"/>
                </a:lnTo>
                <a:lnTo>
                  <a:pt x="10536" y="7519"/>
                </a:lnTo>
                <a:lnTo>
                  <a:pt x="10463" y="7422"/>
                </a:lnTo>
                <a:lnTo>
                  <a:pt x="10390" y="7324"/>
                </a:lnTo>
                <a:lnTo>
                  <a:pt x="10342" y="7178"/>
                </a:lnTo>
                <a:lnTo>
                  <a:pt x="10342" y="7105"/>
                </a:lnTo>
                <a:lnTo>
                  <a:pt x="10293" y="7032"/>
                </a:lnTo>
                <a:lnTo>
                  <a:pt x="10244" y="7008"/>
                </a:lnTo>
                <a:lnTo>
                  <a:pt x="10196" y="6984"/>
                </a:lnTo>
                <a:lnTo>
                  <a:pt x="10123" y="6984"/>
                </a:lnTo>
                <a:lnTo>
                  <a:pt x="10074" y="7008"/>
                </a:lnTo>
                <a:lnTo>
                  <a:pt x="10025" y="7057"/>
                </a:lnTo>
                <a:lnTo>
                  <a:pt x="9977" y="7130"/>
                </a:lnTo>
                <a:lnTo>
                  <a:pt x="9952" y="7227"/>
                </a:lnTo>
                <a:lnTo>
                  <a:pt x="9904" y="7300"/>
                </a:lnTo>
                <a:lnTo>
                  <a:pt x="9831" y="7349"/>
                </a:lnTo>
                <a:lnTo>
                  <a:pt x="9782" y="7397"/>
                </a:lnTo>
                <a:lnTo>
                  <a:pt x="9709" y="7422"/>
                </a:lnTo>
                <a:lnTo>
                  <a:pt x="9636" y="7422"/>
                </a:lnTo>
                <a:lnTo>
                  <a:pt x="9466" y="7397"/>
                </a:lnTo>
                <a:lnTo>
                  <a:pt x="9320" y="7349"/>
                </a:lnTo>
                <a:lnTo>
                  <a:pt x="9174" y="7251"/>
                </a:lnTo>
                <a:lnTo>
                  <a:pt x="9028" y="7154"/>
                </a:lnTo>
                <a:lnTo>
                  <a:pt x="8906" y="7032"/>
                </a:lnTo>
                <a:lnTo>
                  <a:pt x="8858" y="6984"/>
                </a:lnTo>
                <a:lnTo>
                  <a:pt x="8687" y="6984"/>
                </a:lnTo>
                <a:lnTo>
                  <a:pt x="8639" y="7032"/>
                </a:lnTo>
                <a:lnTo>
                  <a:pt x="8517" y="7130"/>
                </a:lnTo>
                <a:lnTo>
                  <a:pt x="8371" y="7227"/>
                </a:lnTo>
                <a:lnTo>
                  <a:pt x="8201" y="7300"/>
                </a:lnTo>
                <a:lnTo>
                  <a:pt x="8030" y="7349"/>
                </a:lnTo>
                <a:lnTo>
                  <a:pt x="7860" y="7349"/>
                </a:lnTo>
                <a:lnTo>
                  <a:pt x="7787" y="7324"/>
                </a:lnTo>
                <a:lnTo>
                  <a:pt x="7738" y="7300"/>
                </a:lnTo>
                <a:lnTo>
                  <a:pt x="7665" y="7251"/>
                </a:lnTo>
                <a:lnTo>
                  <a:pt x="7641" y="7178"/>
                </a:lnTo>
                <a:lnTo>
                  <a:pt x="7592" y="7105"/>
                </a:lnTo>
                <a:lnTo>
                  <a:pt x="7592" y="7008"/>
                </a:lnTo>
                <a:lnTo>
                  <a:pt x="7568" y="6935"/>
                </a:lnTo>
                <a:lnTo>
                  <a:pt x="7544" y="6886"/>
                </a:lnTo>
                <a:lnTo>
                  <a:pt x="7495" y="6838"/>
                </a:lnTo>
                <a:lnTo>
                  <a:pt x="7446" y="6813"/>
                </a:lnTo>
                <a:lnTo>
                  <a:pt x="7398" y="6789"/>
                </a:lnTo>
                <a:lnTo>
                  <a:pt x="7325" y="6789"/>
                </a:lnTo>
                <a:lnTo>
                  <a:pt x="7276" y="6813"/>
                </a:lnTo>
                <a:lnTo>
                  <a:pt x="7227" y="6862"/>
                </a:lnTo>
                <a:lnTo>
                  <a:pt x="7057" y="7057"/>
                </a:lnTo>
                <a:lnTo>
                  <a:pt x="6960" y="7154"/>
                </a:lnTo>
                <a:lnTo>
                  <a:pt x="6862" y="7251"/>
                </a:lnTo>
                <a:lnTo>
                  <a:pt x="6741" y="7300"/>
                </a:lnTo>
                <a:lnTo>
                  <a:pt x="6619" y="7324"/>
                </a:lnTo>
                <a:lnTo>
                  <a:pt x="6473" y="7324"/>
                </a:lnTo>
                <a:lnTo>
                  <a:pt x="6351" y="7300"/>
                </a:lnTo>
                <a:lnTo>
                  <a:pt x="6230" y="7251"/>
                </a:lnTo>
                <a:lnTo>
                  <a:pt x="6108" y="7178"/>
                </a:lnTo>
                <a:lnTo>
                  <a:pt x="6035" y="7057"/>
                </a:lnTo>
                <a:lnTo>
                  <a:pt x="5986" y="6935"/>
                </a:lnTo>
                <a:lnTo>
                  <a:pt x="5986" y="6886"/>
                </a:lnTo>
                <a:lnTo>
                  <a:pt x="5962" y="6838"/>
                </a:lnTo>
                <a:lnTo>
                  <a:pt x="5913" y="6789"/>
                </a:lnTo>
                <a:lnTo>
                  <a:pt x="5865" y="6740"/>
                </a:lnTo>
                <a:lnTo>
                  <a:pt x="5792" y="6716"/>
                </a:lnTo>
                <a:close/>
                <a:moveTo>
                  <a:pt x="16595" y="6302"/>
                </a:moveTo>
                <a:lnTo>
                  <a:pt x="16547" y="7081"/>
                </a:lnTo>
                <a:lnTo>
                  <a:pt x="16401" y="7203"/>
                </a:lnTo>
                <a:lnTo>
                  <a:pt x="16279" y="7349"/>
                </a:lnTo>
                <a:lnTo>
                  <a:pt x="16011" y="7665"/>
                </a:lnTo>
                <a:lnTo>
                  <a:pt x="15792" y="7908"/>
                </a:lnTo>
                <a:lnTo>
                  <a:pt x="15573" y="8200"/>
                </a:lnTo>
                <a:lnTo>
                  <a:pt x="15573" y="7689"/>
                </a:lnTo>
                <a:lnTo>
                  <a:pt x="15573" y="7665"/>
                </a:lnTo>
                <a:lnTo>
                  <a:pt x="15671" y="7470"/>
                </a:lnTo>
                <a:lnTo>
                  <a:pt x="15768" y="7276"/>
                </a:lnTo>
                <a:lnTo>
                  <a:pt x="16011" y="6935"/>
                </a:lnTo>
                <a:lnTo>
                  <a:pt x="16303" y="6619"/>
                </a:lnTo>
                <a:lnTo>
                  <a:pt x="16595" y="6302"/>
                </a:lnTo>
                <a:close/>
                <a:moveTo>
                  <a:pt x="16547" y="7592"/>
                </a:moveTo>
                <a:lnTo>
                  <a:pt x="16522" y="8663"/>
                </a:lnTo>
                <a:lnTo>
                  <a:pt x="16425" y="8711"/>
                </a:lnTo>
                <a:lnTo>
                  <a:pt x="16328" y="8760"/>
                </a:lnTo>
                <a:lnTo>
                  <a:pt x="16157" y="8930"/>
                </a:lnTo>
                <a:lnTo>
                  <a:pt x="15841" y="9271"/>
                </a:lnTo>
                <a:lnTo>
                  <a:pt x="15719" y="9417"/>
                </a:lnTo>
                <a:lnTo>
                  <a:pt x="15573" y="9612"/>
                </a:lnTo>
                <a:lnTo>
                  <a:pt x="15573" y="8882"/>
                </a:lnTo>
                <a:lnTo>
                  <a:pt x="15671" y="8857"/>
                </a:lnTo>
                <a:lnTo>
                  <a:pt x="15744" y="8784"/>
                </a:lnTo>
                <a:lnTo>
                  <a:pt x="15890" y="8517"/>
                </a:lnTo>
                <a:lnTo>
                  <a:pt x="16060" y="8273"/>
                </a:lnTo>
                <a:lnTo>
                  <a:pt x="16401" y="7811"/>
                </a:lnTo>
                <a:lnTo>
                  <a:pt x="16547" y="7592"/>
                </a:lnTo>
                <a:close/>
                <a:moveTo>
                  <a:pt x="9734" y="9149"/>
                </a:moveTo>
                <a:lnTo>
                  <a:pt x="9661" y="9174"/>
                </a:lnTo>
                <a:lnTo>
                  <a:pt x="9588" y="9198"/>
                </a:lnTo>
                <a:lnTo>
                  <a:pt x="9539" y="9247"/>
                </a:lnTo>
                <a:lnTo>
                  <a:pt x="9466" y="9368"/>
                </a:lnTo>
                <a:lnTo>
                  <a:pt x="9442" y="9490"/>
                </a:lnTo>
                <a:lnTo>
                  <a:pt x="9320" y="9587"/>
                </a:lnTo>
                <a:lnTo>
                  <a:pt x="9174" y="9660"/>
                </a:lnTo>
                <a:lnTo>
                  <a:pt x="9052" y="9685"/>
                </a:lnTo>
                <a:lnTo>
                  <a:pt x="8882" y="9685"/>
                </a:lnTo>
                <a:lnTo>
                  <a:pt x="8785" y="9660"/>
                </a:lnTo>
                <a:lnTo>
                  <a:pt x="8736" y="9636"/>
                </a:lnTo>
                <a:lnTo>
                  <a:pt x="8687" y="9587"/>
                </a:lnTo>
                <a:lnTo>
                  <a:pt x="8663" y="9539"/>
                </a:lnTo>
                <a:lnTo>
                  <a:pt x="8663" y="9441"/>
                </a:lnTo>
                <a:lnTo>
                  <a:pt x="8639" y="9368"/>
                </a:lnTo>
                <a:lnTo>
                  <a:pt x="8590" y="9320"/>
                </a:lnTo>
                <a:lnTo>
                  <a:pt x="8517" y="9295"/>
                </a:lnTo>
                <a:lnTo>
                  <a:pt x="8444" y="9271"/>
                </a:lnTo>
                <a:lnTo>
                  <a:pt x="8395" y="9295"/>
                </a:lnTo>
                <a:lnTo>
                  <a:pt x="8322" y="9344"/>
                </a:lnTo>
                <a:lnTo>
                  <a:pt x="8274" y="9417"/>
                </a:lnTo>
                <a:lnTo>
                  <a:pt x="8249" y="9466"/>
                </a:lnTo>
                <a:lnTo>
                  <a:pt x="8201" y="9514"/>
                </a:lnTo>
                <a:lnTo>
                  <a:pt x="8079" y="9587"/>
                </a:lnTo>
                <a:lnTo>
                  <a:pt x="7933" y="9612"/>
                </a:lnTo>
                <a:lnTo>
                  <a:pt x="7738" y="9636"/>
                </a:lnTo>
                <a:lnTo>
                  <a:pt x="7568" y="9636"/>
                </a:lnTo>
                <a:lnTo>
                  <a:pt x="7422" y="9587"/>
                </a:lnTo>
                <a:lnTo>
                  <a:pt x="7325" y="9514"/>
                </a:lnTo>
                <a:lnTo>
                  <a:pt x="7276" y="9466"/>
                </a:lnTo>
                <a:lnTo>
                  <a:pt x="7252" y="9417"/>
                </a:lnTo>
                <a:lnTo>
                  <a:pt x="7252" y="9344"/>
                </a:lnTo>
                <a:lnTo>
                  <a:pt x="7227" y="9295"/>
                </a:lnTo>
                <a:lnTo>
                  <a:pt x="7179" y="9247"/>
                </a:lnTo>
                <a:lnTo>
                  <a:pt x="7130" y="9222"/>
                </a:lnTo>
                <a:lnTo>
                  <a:pt x="7081" y="9198"/>
                </a:lnTo>
                <a:lnTo>
                  <a:pt x="7008" y="9198"/>
                </a:lnTo>
                <a:lnTo>
                  <a:pt x="6960" y="9222"/>
                </a:lnTo>
                <a:lnTo>
                  <a:pt x="6887" y="9247"/>
                </a:lnTo>
                <a:lnTo>
                  <a:pt x="6765" y="9417"/>
                </a:lnTo>
                <a:lnTo>
                  <a:pt x="6643" y="9563"/>
                </a:lnTo>
                <a:lnTo>
                  <a:pt x="6570" y="9636"/>
                </a:lnTo>
                <a:lnTo>
                  <a:pt x="6449" y="9685"/>
                </a:lnTo>
                <a:lnTo>
                  <a:pt x="6327" y="9733"/>
                </a:lnTo>
                <a:lnTo>
                  <a:pt x="6205" y="9758"/>
                </a:lnTo>
                <a:lnTo>
                  <a:pt x="6084" y="9758"/>
                </a:lnTo>
                <a:lnTo>
                  <a:pt x="6035" y="9733"/>
                </a:lnTo>
                <a:lnTo>
                  <a:pt x="5986" y="9709"/>
                </a:lnTo>
                <a:lnTo>
                  <a:pt x="5962" y="9660"/>
                </a:lnTo>
                <a:lnTo>
                  <a:pt x="5938" y="9612"/>
                </a:lnTo>
                <a:lnTo>
                  <a:pt x="5938" y="9514"/>
                </a:lnTo>
                <a:lnTo>
                  <a:pt x="5962" y="9441"/>
                </a:lnTo>
                <a:lnTo>
                  <a:pt x="5962" y="9344"/>
                </a:lnTo>
                <a:lnTo>
                  <a:pt x="5938" y="9271"/>
                </a:lnTo>
                <a:lnTo>
                  <a:pt x="5865" y="9198"/>
                </a:lnTo>
                <a:lnTo>
                  <a:pt x="5792" y="9174"/>
                </a:lnTo>
                <a:lnTo>
                  <a:pt x="5646" y="9174"/>
                </a:lnTo>
                <a:lnTo>
                  <a:pt x="5573" y="9247"/>
                </a:lnTo>
                <a:lnTo>
                  <a:pt x="5548" y="9320"/>
                </a:lnTo>
                <a:lnTo>
                  <a:pt x="5500" y="9417"/>
                </a:lnTo>
                <a:lnTo>
                  <a:pt x="5451" y="9490"/>
                </a:lnTo>
                <a:lnTo>
                  <a:pt x="5378" y="9587"/>
                </a:lnTo>
                <a:lnTo>
                  <a:pt x="5305" y="9636"/>
                </a:lnTo>
                <a:lnTo>
                  <a:pt x="5183" y="9685"/>
                </a:lnTo>
                <a:lnTo>
                  <a:pt x="5086" y="9733"/>
                </a:lnTo>
                <a:lnTo>
                  <a:pt x="4843" y="9782"/>
                </a:lnTo>
                <a:lnTo>
                  <a:pt x="4624" y="9782"/>
                </a:lnTo>
                <a:lnTo>
                  <a:pt x="4502" y="9733"/>
                </a:lnTo>
                <a:lnTo>
                  <a:pt x="4405" y="9709"/>
                </a:lnTo>
                <a:lnTo>
                  <a:pt x="4332" y="9636"/>
                </a:lnTo>
                <a:lnTo>
                  <a:pt x="4259" y="9587"/>
                </a:lnTo>
                <a:lnTo>
                  <a:pt x="4210" y="9490"/>
                </a:lnTo>
                <a:lnTo>
                  <a:pt x="4161" y="9393"/>
                </a:lnTo>
                <a:lnTo>
                  <a:pt x="4161" y="9344"/>
                </a:lnTo>
                <a:lnTo>
                  <a:pt x="4137" y="9295"/>
                </a:lnTo>
                <a:lnTo>
                  <a:pt x="4040" y="9247"/>
                </a:lnTo>
                <a:lnTo>
                  <a:pt x="3942" y="9222"/>
                </a:lnTo>
                <a:lnTo>
                  <a:pt x="3869" y="9247"/>
                </a:lnTo>
                <a:lnTo>
                  <a:pt x="3602" y="9417"/>
                </a:lnTo>
                <a:lnTo>
                  <a:pt x="3407" y="9539"/>
                </a:lnTo>
                <a:lnTo>
                  <a:pt x="3212" y="9660"/>
                </a:lnTo>
                <a:lnTo>
                  <a:pt x="3018" y="9733"/>
                </a:lnTo>
                <a:lnTo>
                  <a:pt x="2872" y="9733"/>
                </a:lnTo>
                <a:lnTo>
                  <a:pt x="2823" y="9709"/>
                </a:lnTo>
                <a:lnTo>
                  <a:pt x="2774" y="9660"/>
                </a:lnTo>
                <a:lnTo>
                  <a:pt x="2774" y="9587"/>
                </a:lnTo>
                <a:lnTo>
                  <a:pt x="2774" y="9490"/>
                </a:lnTo>
                <a:lnTo>
                  <a:pt x="2774" y="9417"/>
                </a:lnTo>
                <a:lnTo>
                  <a:pt x="2750" y="9368"/>
                </a:lnTo>
                <a:lnTo>
                  <a:pt x="2726" y="9344"/>
                </a:lnTo>
                <a:lnTo>
                  <a:pt x="2677" y="9320"/>
                </a:lnTo>
                <a:lnTo>
                  <a:pt x="2653" y="9295"/>
                </a:lnTo>
                <a:lnTo>
                  <a:pt x="2604" y="9320"/>
                </a:lnTo>
                <a:lnTo>
                  <a:pt x="2555" y="9320"/>
                </a:lnTo>
                <a:lnTo>
                  <a:pt x="2507" y="9368"/>
                </a:lnTo>
                <a:lnTo>
                  <a:pt x="2458" y="9490"/>
                </a:lnTo>
                <a:lnTo>
                  <a:pt x="2434" y="9612"/>
                </a:lnTo>
                <a:lnTo>
                  <a:pt x="2434" y="9733"/>
                </a:lnTo>
                <a:lnTo>
                  <a:pt x="2458" y="9831"/>
                </a:lnTo>
                <a:lnTo>
                  <a:pt x="2531" y="9928"/>
                </a:lnTo>
                <a:lnTo>
                  <a:pt x="2604" y="10025"/>
                </a:lnTo>
                <a:lnTo>
                  <a:pt x="2726" y="10098"/>
                </a:lnTo>
                <a:lnTo>
                  <a:pt x="2847" y="10147"/>
                </a:lnTo>
                <a:lnTo>
                  <a:pt x="2969" y="10171"/>
                </a:lnTo>
                <a:lnTo>
                  <a:pt x="3115" y="10147"/>
                </a:lnTo>
                <a:lnTo>
                  <a:pt x="3237" y="10123"/>
                </a:lnTo>
                <a:lnTo>
                  <a:pt x="3358" y="10074"/>
                </a:lnTo>
                <a:lnTo>
                  <a:pt x="3626" y="9928"/>
                </a:lnTo>
                <a:lnTo>
                  <a:pt x="3845" y="9758"/>
                </a:lnTo>
                <a:lnTo>
                  <a:pt x="3918" y="9855"/>
                </a:lnTo>
                <a:lnTo>
                  <a:pt x="3991" y="9952"/>
                </a:lnTo>
                <a:lnTo>
                  <a:pt x="4088" y="10025"/>
                </a:lnTo>
                <a:lnTo>
                  <a:pt x="4186" y="10074"/>
                </a:lnTo>
                <a:lnTo>
                  <a:pt x="4429" y="10171"/>
                </a:lnTo>
                <a:lnTo>
                  <a:pt x="4672" y="10196"/>
                </a:lnTo>
                <a:lnTo>
                  <a:pt x="4940" y="10196"/>
                </a:lnTo>
                <a:lnTo>
                  <a:pt x="5208" y="10147"/>
                </a:lnTo>
                <a:lnTo>
                  <a:pt x="5427" y="10050"/>
                </a:lnTo>
                <a:lnTo>
                  <a:pt x="5646" y="9928"/>
                </a:lnTo>
                <a:lnTo>
                  <a:pt x="5743" y="10001"/>
                </a:lnTo>
                <a:lnTo>
                  <a:pt x="5840" y="10098"/>
                </a:lnTo>
                <a:lnTo>
                  <a:pt x="5986" y="10147"/>
                </a:lnTo>
                <a:lnTo>
                  <a:pt x="6132" y="10196"/>
                </a:lnTo>
                <a:lnTo>
                  <a:pt x="6278" y="10220"/>
                </a:lnTo>
                <a:lnTo>
                  <a:pt x="6424" y="10196"/>
                </a:lnTo>
                <a:lnTo>
                  <a:pt x="6546" y="10171"/>
                </a:lnTo>
                <a:lnTo>
                  <a:pt x="6643" y="10123"/>
                </a:lnTo>
                <a:lnTo>
                  <a:pt x="6741" y="10050"/>
                </a:lnTo>
                <a:lnTo>
                  <a:pt x="6838" y="9977"/>
                </a:lnTo>
                <a:lnTo>
                  <a:pt x="7008" y="9782"/>
                </a:lnTo>
                <a:lnTo>
                  <a:pt x="7130" y="9879"/>
                </a:lnTo>
                <a:lnTo>
                  <a:pt x="7300" y="9977"/>
                </a:lnTo>
                <a:lnTo>
                  <a:pt x="7471" y="10025"/>
                </a:lnTo>
                <a:lnTo>
                  <a:pt x="7665" y="10050"/>
                </a:lnTo>
                <a:lnTo>
                  <a:pt x="7860" y="10050"/>
                </a:lnTo>
                <a:lnTo>
                  <a:pt x="8030" y="10025"/>
                </a:lnTo>
                <a:lnTo>
                  <a:pt x="8225" y="9952"/>
                </a:lnTo>
                <a:lnTo>
                  <a:pt x="8371" y="9879"/>
                </a:lnTo>
                <a:lnTo>
                  <a:pt x="8493" y="9977"/>
                </a:lnTo>
                <a:lnTo>
                  <a:pt x="8639" y="10025"/>
                </a:lnTo>
                <a:lnTo>
                  <a:pt x="8785" y="10074"/>
                </a:lnTo>
                <a:lnTo>
                  <a:pt x="8955" y="10074"/>
                </a:lnTo>
                <a:lnTo>
                  <a:pt x="9125" y="10050"/>
                </a:lnTo>
                <a:lnTo>
                  <a:pt x="9320" y="10001"/>
                </a:lnTo>
                <a:lnTo>
                  <a:pt x="9466" y="9928"/>
                </a:lnTo>
                <a:lnTo>
                  <a:pt x="9636" y="9831"/>
                </a:lnTo>
                <a:lnTo>
                  <a:pt x="9734" y="9904"/>
                </a:lnTo>
                <a:lnTo>
                  <a:pt x="9855" y="9952"/>
                </a:lnTo>
                <a:lnTo>
                  <a:pt x="10001" y="9977"/>
                </a:lnTo>
                <a:lnTo>
                  <a:pt x="10147" y="10001"/>
                </a:lnTo>
                <a:lnTo>
                  <a:pt x="10293" y="10001"/>
                </a:lnTo>
                <a:lnTo>
                  <a:pt x="10439" y="9977"/>
                </a:lnTo>
                <a:lnTo>
                  <a:pt x="10561" y="9928"/>
                </a:lnTo>
                <a:lnTo>
                  <a:pt x="10682" y="9855"/>
                </a:lnTo>
                <a:lnTo>
                  <a:pt x="10780" y="9952"/>
                </a:lnTo>
                <a:lnTo>
                  <a:pt x="10901" y="10001"/>
                </a:lnTo>
                <a:lnTo>
                  <a:pt x="11193" y="10001"/>
                </a:lnTo>
                <a:lnTo>
                  <a:pt x="11339" y="9952"/>
                </a:lnTo>
                <a:lnTo>
                  <a:pt x="11510" y="9904"/>
                </a:lnTo>
                <a:lnTo>
                  <a:pt x="11656" y="9831"/>
                </a:lnTo>
                <a:lnTo>
                  <a:pt x="11802" y="9733"/>
                </a:lnTo>
                <a:lnTo>
                  <a:pt x="11850" y="9806"/>
                </a:lnTo>
                <a:lnTo>
                  <a:pt x="11923" y="9855"/>
                </a:lnTo>
                <a:lnTo>
                  <a:pt x="12069" y="9928"/>
                </a:lnTo>
                <a:lnTo>
                  <a:pt x="12240" y="9952"/>
                </a:lnTo>
                <a:lnTo>
                  <a:pt x="12434" y="9952"/>
                </a:lnTo>
                <a:lnTo>
                  <a:pt x="12629" y="9904"/>
                </a:lnTo>
                <a:lnTo>
                  <a:pt x="12824" y="9831"/>
                </a:lnTo>
                <a:lnTo>
                  <a:pt x="13018" y="9758"/>
                </a:lnTo>
                <a:lnTo>
                  <a:pt x="13164" y="9660"/>
                </a:lnTo>
                <a:lnTo>
                  <a:pt x="13237" y="9612"/>
                </a:lnTo>
                <a:lnTo>
                  <a:pt x="13262" y="9539"/>
                </a:lnTo>
                <a:lnTo>
                  <a:pt x="13262" y="9466"/>
                </a:lnTo>
                <a:lnTo>
                  <a:pt x="13237" y="9393"/>
                </a:lnTo>
                <a:lnTo>
                  <a:pt x="13189" y="9344"/>
                </a:lnTo>
                <a:lnTo>
                  <a:pt x="13116" y="9320"/>
                </a:lnTo>
                <a:lnTo>
                  <a:pt x="13067" y="9320"/>
                </a:lnTo>
                <a:lnTo>
                  <a:pt x="12994" y="9344"/>
                </a:lnTo>
                <a:lnTo>
                  <a:pt x="12775" y="9466"/>
                </a:lnTo>
                <a:lnTo>
                  <a:pt x="12605" y="9539"/>
                </a:lnTo>
                <a:lnTo>
                  <a:pt x="12459" y="9587"/>
                </a:lnTo>
                <a:lnTo>
                  <a:pt x="12288" y="9612"/>
                </a:lnTo>
                <a:lnTo>
                  <a:pt x="12167" y="9612"/>
                </a:lnTo>
                <a:lnTo>
                  <a:pt x="12118" y="9587"/>
                </a:lnTo>
                <a:lnTo>
                  <a:pt x="12094" y="9539"/>
                </a:lnTo>
                <a:lnTo>
                  <a:pt x="12069" y="9490"/>
                </a:lnTo>
                <a:lnTo>
                  <a:pt x="12069" y="9417"/>
                </a:lnTo>
                <a:lnTo>
                  <a:pt x="12069" y="9368"/>
                </a:lnTo>
                <a:lnTo>
                  <a:pt x="12045" y="9295"/>
                </a:lnTo>
                <a:lnTo>
                  <a:pt x="12021" y="9247"/>
                </a:lnTo>
                <a:lnTo>
                  <a:pt x="11972" y="9222"/>
                </a:lnTo>
                <a:lnTo>
                  <a:pt x="11875" y="9222"/>
                </a:lnTo>
                <a:lnTo>
                  <a:pt x="11826" y="9247"/>
                </a:lnTo>
                <a:lnTo>
                  <a:pt x="11777" y="9295"/>
                </a:lnTo>
                <a:lnTo>
                  <a:pt x="11704" y="9393"/>
                </a:lnTo>
                <a:lnTo>
                  <a:pt x="11583" y="9490"/>
                </a:lnTo>
                <a:lnTo>
                  <a:pt x="11437" y="9587"/>
                </a:lnTo>
                <a:lnTo>
                  <a:pt x="11266" y="9660"/>
                </a:lnTo>
                <a:lnTo>
                  <a:pt x="11120" y="9709"/>
                </a:lnTo>
                <a:lnTo>
                  <a:pt x="11072" y="9709"/>
                </a:lnTo>
                <a:lnTo>
                  <a:pt x="11023" y="9685"/>
                </a:lnTo>
                <a:lnTo>
                  <a:pt x="10974" y="9660"/>
                </a:lnTo>
                <a:lnTo>
                  <a:pt x="10950" y="9612"/>
                </a:lnTo>
                <a:lnTo>
                  <a:pt x="10950" y="9539"/>
                </a:lnTo>
                <a:lnTo>
                  <a:pt x="10974" y="9441"/>
                </a:lnTo>
                <a:lnTo>
                  <a:pt x="10974" y="9393"/>
                </a:lnTo>
                <a:lnTo>
                  <a:pt x="10950" y="9320"/>
                </a:lnTo>
                <a:lnTo>
                  <a:pt x="10926" y="9271"/>
                </a:lnTo>
                <a:lnTo>
                  <a:pt x="10853" y="9271"/>
                </a:lnTo>
                <a:lnTo>
                  <a:pt x="10804" y="9247"/>
                </a:lnTo>
                <a:lnTo>
                  <a:pt x="10755" y="9271"/>
                </a:lnTo>
                <a:lnTo>
                  <a:pt x="10682" y="9295"/>
                </a:lnTo>
                <a:lnTo>
                  <a:pt x="10658" y="9368"/>
                </a:lnTo>
                <a:lnTo>
                  <a:pt x="10585" y="9490"/>
                </a:lnTo>
                <a:lnTo>
                  <a:pt x="10463" y="9587"/>
                </a:lnTo>
                <a:lnTo>
                  <a:pt x="10342" y="9636"/>
                </a:lnTo>
                <a:lnTo>
                  <a:pt x="10025" y="9636"/>
                </a:lnTo>
                <a:lnTo>
                  <a:pt x="9928" y="9587"/>
                </a:lnTo>
                <a:lnTo>
                  <a:pt x="9855" y="9563"/>
                </a:lnTo>
                <a:lnTo>
                  <a:pt x="9904" y="9393"/>
                </a:lnTo>
                <a:lnTo>
                  <a:pt x="9904" y="9320"/>
                </a:lnTo>
                <a:lnTo>
                  <a:pt x="9879" y="9247"/>
                </a:lnTo>
                <a:lnTo>
                  <a:pt x="9831" y="9198"/>
                </a:lnTo>
                <a:lnTo>
                  <a:pt x="9782" y="9174"/>
                </a:lnTo>
                <a:lnTo>
                  <a:pt x="9734" y="9149"/>
                </a:lnTo>
                <a:close/>
                <a:moveTo>
                  <a:pt x="16522" y="9003"/>
                </a:moveTo>
                <a:lnTo>
                  <a:pt x="16522" y="9879"/>
                </a:lnTo>
                <a:lnTo>
                  <a:pt x="16401" y="9879"/>
                </a:lnTo>
                <a:lnTo>
                  <a:pt x="16279" y="9928"/>
                </a:lnTo>
                <a:lnTo>
                  <a:pt x="16182" y="9977"/>
                </a:lnTo>
                <a:lnTo>
                  <a:pt x="16084" y="10050"/>
                </a:lnTo>
                <a:lnTo>
                  <a:pt x="15914" y="10196"/>
                </a:lnTo>
                <a:lnTo>
                  <a:pt x="15744" y="10390"/>
                </a:lnTo>
                <a:lnTo>
                  <a:pt x="15598" y="10561"/>
                </a:lnTo>
                <a:lnTo>
                  <a:pt x="15598" y="10342"/>
                </a:lnTo>
                <a:lnTo>
                  <a:pt x="15646" y="10317"/>
                </a:lnTo>
                <a:lnTo>
                  <a:pt x="15671" y="10269"/>
                </a:lnTo>
                <a:lnTo>
                  <a:pt x="15890" y="9879"/>
                </a:lnTo>
                <a:lnTo>
                  <a:pt x="16011" y="9685"/>
                </a:lnTo>
                <a:lnTo>
                  <a:pt x="16133" y="9490"/>
                </a:lnTo>
                <a:lnTo>
                  <a:pt x="16328" y="9271"/>
                </a:lnTo>
                <a:lnTo>
                  <a:pt x="16522" y="9003"/>
                </a:lnTo>
                <a:close/>
                <a:moveTo>
                  <a:pt x="16522" y="10001"/>
                </a:moveTo>
                <a:lnTo>
                  <a:pt x="16522" y="10755"/>
                </a:lnTo>
                <a:lnTo>
                  <a:pt x="16352" y="10853"/>
                </a:lnTo>
                <a:lnTo>
                  <a:pt x="16230" y="10974"/>
                </a:lnTo>
                <a:lnTo>
                  <a:pt x="15987" y="11242"/>
                </a:lnTo>
                <a:lnTo>
                  <a:pt x="15792" y="11461"/>
                </a:lnTo>
                <a:lnTo>
                  <a:pt x="15598" y="11704"/>
                </a:lnTo>
                <a:lnTo>
                  <a:pt x="15598" y="11291"/>
                </a:lnTo>
                <a:lnTo>
                  <a:pt x="15768" y="10974"/>
                </a:lnTo>
                <a:lnTo>
                  <a:pt x="15963" y="10682"/>
                </a:lnTo>
                <a:lnTo>
                  <a:pt x="16255" y="10342"/>
                </a:lnTo>
                <a:lnTo>
                  <a:pt x="16522" y="10001"/>
                </a:lnTo>
                <a:close/>
                <a:moveTo>
                  <a:pt x="10244" y="11145"/>
                </a:moveTo>
                <a:lnTo>
                  <a:pt x="10171" y="11193"/>
                </a:lnTo>
                <a:lnTo>
                  <a:pt x="10123" y="11242"/>
                </a:lnTo>
                <a:lnTo>
                  <a:pt x="9928" y="11534"/>
                </a:lnTo>
                <a:lnTo>
                  <a:pt x="9831" y="11656"/>
                </a:lnTo>
                <a:lnTo>
                  <a:pt x="9709" y="11753"/>
                </a:lnTo>
                <a:lnTo>
                  <a:pt x="9636" y="11802"/>
                </a:lnTo>
                <a:lnTo>
                  <a:pt x="9539" y="11826"/>
                </a:lnTo>
                <a:lnTo>
                  <a:pt x="9320" y="11826"/>
                </a:lnTo>
                <a:lnTo>
                  <a:pt x="9223" y="11802"/>
                </a:lnTo>
                <a:lnTo>
                  <a:pt x="9150" y="11753"/>
                </a:lnTo>
                <a:lnTo>
                  <a:pt x="9077" y="11680"/>
                </a:lnTo>
                <a:lnTo>
                  <a:pt x="9052" y="11607"/>
                </a:lnTo>
                <a:lnTo>
                  <a:pt x="9125" y="11412"/>
                </a:lnTo>
                <a:lnTo>
                  <a:pt x="9125" y="11339"/>
                </a:lnTo>
                <a:lnTo>
                  <a:pt x="9101" y="11266"/>
                </a:lnTo>
                <a:lnTo>
                  <a:pt x="9052" y="11218"/>
                </a:lnTo>
                <a:lnTo>
                  <a:pt x="9004" y="11169"/>
                </a:lnTo>
                <a:lnTo>
                  <a:pt x="8882" y="11169"/>
                </a:lnTo>
                <a:lnTo>
                  <a:pt x="8809" y="11193"/>
                </a:lnTo>
                <a:lnTo>
                  <a:pt x="8760" y="11266"/>
                </a:lnTo>
                <a:lnTo>
                  <a:pt x="8687" y="11388"/>
                </a:lnTo>
                <a:lnTo>
                  <a:pt x="8663" y="11510"/>
                </a:lnTo>
                <a:lnTo>
                  <a:pt x="8566" y="11656"/>
                </a:lnTo>
                <a:lnTo>
                  <a:pt x="8395" y="11729"/>
                </a:lnTo>
                <a:lnTo>
                  <a:pt x="8298" y="11753"/>
                </a:lnTo>
                <a:lnTo>
                  <a:pt x="8176" y="11777"/>
                </a:lnTo>
                <a:lnTo>
                  <a:pt x="8103" y="11753"/>
                </a:lnTo>
                <a:lnTo>
                  <a:pt x="8055" y="11729"/>
                </a:lnTo>
                <a:lnTo>
                  <a:pt x="8055" y="11680"/>
                </a:lnTo>
                <a:lnTo>
                  <a:pt x="8055" y="11607"/>
                </a:lnTo>
                <a:lnTo>
                  <a:pt x="8079" y="11534"/>
                </a:lnTo>
                <a:lnTo>
                  <a:pt x="8079" y="11461"/>
                </a:lnTo>
                <a:lnTo>
                  <a:pt x="8055" y="11412"/>
                </a:lnTo>
                <a:lnTo>
                  <a:pt x="8006" y="11364"/>
                </a:lnTo>
                <a:lnTo>
                  <a:pt x="7957" y="11339"/>
                </a:lnTo>
                <a:lnTo>
                  <a:pt x="7884" y="11315"/>
                </a:lnTo>
                <a:lnTo>
                  <a:pt x="7811" y="11339"/>
                </a:lnTo>
                <a:lnTo>
                  <a:pt x="7763" y="11388"/>
                </a:lnTo>
                <a:lnTo>
                  <a:pt x="7544" y="11558"/>
                </a:lnTo>
                <a:lnTo>
                  <a:pt x="7325" y="11753"/>
                </a:lnTo>
                <a:lnTo>
                  <a:pt x="7179" y="11802"/>
                </a:lnTo>
                <a:lnTo>
                  <a:pt x="6984" y="11826"/>
                </a:lnTo>
                <a:lnTo>
                  <a:pt x="6887" y="11802"/>
                </a:lnTo>
                <a:lnTo>
                  <a:pt x="6765" y="11802"/>
                </a:lnTo>
                <a:lnTo>
                  <a:pt x="6692" y="11753"/>
                </a:lnTo>
                <a:lnTo>
                  <a:pt x="6643" y="11704"/>
                </a:lnTo>
                <a:lnTo>
                  <a:pt x="6668" y="11583"/>
                </a:lnTo>
                <a:lnTo>
                  <a:pt x="6668" y="11412"/>
                </a:lnTo>
                <a:lnTo>
                  <a:pt x="6643" y="11339"/>
                </a:lnTo>
                <a:lnTo>
                  <a:pt x="6595" y="11266"/>
                </a:lnTo>
                <a:lnTo>
                  <a:pt x="6546" y="11218"/>
                </a:lnTo>
                <a:lnTo>
                  <a:pt x="6473" y="11193"/>
                </a:lnTo>
                <a:lnTo>
                  <a:pt x="6400" y="11193"/>
                </a:lnTo>
                <a:lnTo>
                  <a:pt x="6327" y="11218"/>
                </a:lnTo>
                <a:lnTo>
                  <a:pt x="6254" y="11291"/>
                </a:lnTo>
                <a:lnTo>
                  <a:pt x="6205" y="11364"/>
                </a:lnTo>
                <a:lnTo>
                  <a:pt x="6181" y="11485"/>
                </a:lnTo>
                <a:lnTo>
                  <a:pt x="6157" y="11583"/>
                </a:lnTo>
                <a:lnTo>
                  <a:pt x="6084" y="11656"/>
                </a:lnTo>
                <a:lnTo>
                  <a:pt x="5986" y="11704"/>
                </a:lnTo>
                <a:lnTo>
                  <a:pt x="5767" y="11704"/>
                </a:lnTo>
                <a:lnTo>
                  <a:pt x="5670" y="11680"/>
                </a:lnTo>
                <a:lnTo>
                  <a:pt x="5573" y="11607"/>
                </a:lnTo>
                <a:lnTo>
                  <a:pt x="5475" y="11534"/>
                </a:lnTo>
                <a:lnTo>
                  <a:pt x="5427" y="11461"/>
                </a:lnTo>
                <a:lnTo>
                  <a:pt x="5378" y="11388"/>
                </a:lnTo>
                <a:lnTo>
                  <a:pt x="5305" y="11315"/>
                </a:lnTo>
                <a:lnTo>
                  <a:pt x="5232" y="11291"/>
                </a:lnTo>
                <a:lnTo>
                  <a:pt x="5159" y="11291"/>
                </a:lnTo>
                <a:lnTo>
                  <a:pt x="5062" y="11315"/>
                </a:lnTo>
                <a:lnTo>
                  <a:pt x="5013" y="11364"/>
                </a:lnTo>
                <a:lnTo>
                  <a:pt x="4964" y="11412"/>
                </a:lnTo>
                <a:lnTo>
                  <a:pt x="4964" y="11510"/>
                </a:lnTo>
                <a:lnTo>
                  <a:pt x="4964" y="11607"/>
                </a:lnTo>
                <a:lnTo>
                  <a:pt x="4964" y="11680"/>
                </a:lnTo>
                <a:lnTo>
                  <a:pt x="4940" y="11729"/>
                </a:lnTo>
                <a:lnTo>
                  <a:pt x="4891" y="11777"/>
                </a:lnTo>
                <a:lnTo>
                  <a:pt x="4818" y="11826"/>
                </a:lnTo>
                <a:lnTo>
                  <a:pt x="4697" y="11850"/>
                </a:lnTo>
                <a:lnTo>
                  <a:pt x="4599" y="11826"/>
                </a:lnTo>
                <a:lnTo>
                  <a:pt x="4502" y="11753"/>
                </a:lnTo>
                <a:lnTo>
                  <a:pt x="4453" y="11656"/>
                </a:lnTo>
                <a:lnTo>
                  <a:pt x="4453" y="11607"/>
                </a:lnTo>
                <a:lnTo>
                  <a:pt x="4453" y="11558"/>
                </a:lnTo>
                <a:lnTo>
                  <a:pt x="4478" y="11437"/>
                </a:lnTo>
                <a:lnTo>
                  <a:pt x="4429" y="11364"/>
                </a:lnTo>
                <a:lnTo>
                  <a:pt x="4380" y="11291"/>
                </a:lnTo>
                <a:lnTo>
                  <a:pt x="4307" y="11266"/>
                </a:lnTo>
                <a:lnTo>
                  <a:pt x="4210" y="11242"/>
                </a:lnTo>
                <a:lnTo>
                  <a:pt x="4113" y="11266"/>
                </a:lnTo>
                <a:lnTo>
                  <a:pt x="4040" y="11339"/>
                </a:lnTo>
                <a:lnTo>
                  <a:pt x="3991" y="11412"/>
                </a:lnTo>
                <a:lnTo>
                  <a:pt x="3942" y="11510"/>
                </a:lnTo>
                <a:lnTo>
                  <a:pt x="3894" y="11607"/>
                </a:lnTo>
                <a:lnTo>
                  <a:pt x="3796" y="11680"/>
                </a:lnTo>
                <a:lnTo>
                  <a:pt x="3723" y="11753"/>
                </a:lnTo>
                <a:lnTo>
                  <a:pt x="3529" y="11850"/>
                </a:lnTo>
                <a:lnTo>
                  <a:pt x="3431" y="11875"/>
                </a:lnTo>
                <a:lnTo>
                  <a:pt x="3310" y="11899"/>
                </a:lnTo>
                <a:lnTo>
                  <a:pt x="3261" y="11899"/>
                </a:lnTo>
                <a:lnTo>
                  <a:pt x="3212" y="11875"/>
                </a:lnTo>
                <a:lnTo>
                  <a:pt x="3139" y="11826"/>
                </a:lnTo>
                <a:lnTo>
                  <a:pt x="3115" y="11729"/>
                </a:lnTo>
                <a:lnTo>
                  <a:pt x="3066" y="11631"/>
                </a:lnTo>
                <a:lnTo>
                  <a:pt x="3018" y="11461"/>
                </a:lnTo>
                <a:lnTo>
                  <a:pt x="2993" y="11388"/>
                </a:lnTo>
                <a:lnTo>
                  <a:pt x="2969" y="11388"/>
                </a:lnTo>
                <a:lnTo>
                  <a:pt x="2969" y="11364"/>
                </a:lnTo>
                <a:lnTo>
                  <a:pt x="2945" y="11339"/>
                </a:lnTo>
                <a:lnTo>
                  <a:pt x="2896" y="11315"/>
                </a:lnTo>
                <a:lnTo>
                  <a:pt x="2847" y="11315"/>
                </a:lnTo>
                <a:lnTo>
                  <a:pt x="2799" y="11339"/>
                </a:lnTo>
                <a:lnTo>
                  <a:pt x="2750" y="11364"/>
                </a:lnTo>
                <a:lnTo>
                  <a:pt x="2701" y="11461"/>
                </a:lnTo>
                <a:lnTo>
                  <a:pt x="2677" y="11583"/>
                </a:lnTo>
                <a:lnTo>
                  <a:pt x="2677" y="11802"/>
                </a:lnTo>
                <a:lnTo>
                  <a:pt x="2701" y="11923"/>
                </a:lnTo>
                <a:lnTo>
                  <a:pt x="2726" y="12021"/>
                </a:lnTo>
                <a:lnTo>
                  <a:pt x="2799" y="12093"/>
                </a:lnTo>
                <a:lnTo>
                  <a:pt x="2847" y="12191"/>
                </a:lnTo>
                <a:lnTo>
                  <a:pt x="2945" y="12264"/>
                </a:lnTo>
                <a:lnTo>
                  <a:pt x="3042" y="12312"/>
                </a:lnTo>
                <a:lnTo>
                  <a:pt x="3188" y="12361"/>
                </a:lnTo>
                <a:lnTo>
                  <a:pt x="3480" y="12361"/>
                </a:lnTo>
                <a:lnTo>
                  <a:pt x="3626" y="12337"/>
                </a:lnTo>
                <a:lnTo>
                  <a:pt x="3748" y="12288"/>
                </a:lnTo>
                <a:lnTo>
                  <a:pt x="3869" y="12215"/>
                </a:lnTo>
                <a:lnTo>
                  <a:pt x="4015" y="12142"/>
                </a:lnTo>
                <a:lnTo>
                  <a:pt x="4113" y="12045"/>
                </a:lnTo>
                <a:lnTo>
                  <a:pt x="4259" y="12166"/>
                </a:lnTo>
                <a:lnTo>
                  <a:pt x="4405" y="12239"/>
                </a:lnTo>
                <a:lnTo>
                  <a:pt x="4575" y="12288"/>
                </a:lnTo>
                <a:lnTo>
                  <a:pt x="4745" y="12312"/>
                </a:lnTo>
                <a:lnTo>
                  <a:pt x="4916" y="12288"/>
                </a:lnTo>
                <a:lnTo>
                  <a:pt x="5086" y="12239"/>
                </a:lnTo>
                <a:lnTo>
                  <a:pt x="5232" y="12142"/>
                </a:lnTo>
                <a:lnTo>
                  <a:pt x="5354" y="12021"/>
                </a:lnTo>
                <a:lnTo>
                  <a:pt x="5475" y="12069"/>
                </a:lnTo>
                <a:lnTo>
                  <a:pt x="5597" y="12118"/>
                </a:lnTo>
                <a:lnTo>
                  <a:pt x="5743" y="12142"/>
                </a:lnTo>
                <a:lnTo>
                  <a:pt x="5889" y="12166"/>
                </a:lnTo>
                <a:lnTo>
                  <a:pt x="6011" y="12166"/>
                </a:lnTo>
                <a:lnTo>
                  <a:pt x="6157" y="12142"/>
                </a:lnTo>
                <a:lnTo>
                  <a:pt x="6278" y="12093"/>
                </a:lnTo>
                <a:lnTo>
                  <a:pt x="6376" y="12045"/>
                </a:lnTo>
                <a:lnTo>
                  <a:pt x="6546" y="12142"/>
                </a:lnTo>
                <a:lnTo>
                  <a:pt x="6716" y="12239"/>
                </a:lnTo>
                <a:lnTo>
                  <a:pt x="6862" y="12288"/>
                </a:lnTo>
                <a:lnTo>
                  <a:pt x="7008" y="12312"/>
                </a:lnTo>
                <a:lnTo>
                  <a:pt x="7154" y="12288"/>
                </a:lnTo>
                <a:lnTo>
                  <a:pt x="7276" y="12264"/>
                </a:lnTo>
                <a:lnTo>
                  <a:pt x="7398" y="12191"/>
                </a:lnTo>
                <a:lnTo>
                  <a:pt x="7519" y="12118"/>
                </a:lnTo>
                <a:lnTo>
                  <a:pt x="7763" y="11948"/>
                </a:lnTo>
                <a:lnTo>
                  <a:pt x="7836" y="12021"/>
                </a:lnTo>
                <a:lnTo>
                  <a:pt x="7909" y="12093"/>
                </a:lnTo>
                <a:lnTo>
                  <a:pt x="8030" y="12142"/>
                </a:lnTo>
                <a:lnTo>
                  <a:pt x="8347" y="12142"/>
                </a:lnTo>
                <a:lnTo>
                  <a:pt x="8493" y="12118"/>
                </a:lnTo>
                <a:lnTo>
                  <a:pt x="8663" y="12045"/>
                </a:lnTo>
                <a:lnTo>
                  <a:pt x="8785" y="11948"/>
                </a:lnTo>
                <a:lnTo>
                  <a:pt x="8882" y="12021"/>
                </a:lnTo>
                <a:lnTo>
                  <a:pt x="8955" y="12093"/>
                </a:lnTo>
                <a:lnTo>
                  <a:pt x="9174" y="12191"/>
                </a:lnTo>
                <a:lnTo>
                  <a:pt x="9320" y="12239"/>
                </a:lnTo>
                <a:lnTo>
                  <a:pt x="9466" y="12264"/>
                </a:lnTo>
                <a:lnTo>
                  <a:pt x="9588" y="12239"/>
                </a:lnTo>
                <a:lnTo>
                  <a:pt x="9709" y="12215"/>
                </a:lnTo>
                <a:lnTo>
                  <a:pt x="9831" y="12166"/>
                </a:lnTo>
                <a:lnTo>
                  <a:pt x="9952" y="12093"/>
                </a:lnTo>
                <a:lnTo>
                  <a:pt x="10147" y="11899"/>
                </a:lnTo>
                <a:lnTo>
                  <a:pt x="10269" y="12021"/>
                </a:lnTo>
                <a:lnTo>
                  <a:pt x="10415" y="12093"/>
                </a:lnTo>
                <a:lnTo>
                  <a:pt x="10561" y="12142"/>
                </a:lnTo>
                <a:lnTo>
                  <a:pt x="10755" y="12166"/>
                </a:lnTo>
                <a:lnTo>
                  <a:pt x="10926" y="12191"/>
                </a:lnTo>
                <a:lnTo>
                  <a:pt x="11096" y="12166"/>
                </a:lnTo>
                <a:lnTo>
                  <a:pt x="11266" y="12093"/>
                </a:lnTo>
                <a:lnTo>
                  <a:pt x="11412" y="12021"/>
                </a:lnTo>
                <a:lnTo>
                  <a:pt x="11558" y="12093"/>
                </a:lnTo>
                <a:lnTo>
                  <a:pt x="11704" y="12142"/>
                </a:lnTo>
                <a:lnTo>
                  <a:pt x="12045" y="12142"/>
                </a:lnTo>
                <a:lnTo>
                  <a:pt x="12215" y="12118"/>
                </a:lnTo>
                <a:lnTo>
                  <a:pt x="12410" y="12069"/>
                </a:lnTo>
                <a:lnTo>
                  <a:pt x="12580" y="11996"/>
                </a:lnTo>
                <a:lnTo>
                  <a:pt x="12726" y="11899"/>
                </a:lnTo>
                <a:lnTo>
                  <a:pt x="12799" y="11948"/>
                </a:lnTo>
                <a:lnTo>
                  <a:pt x="12921" y="11972"/>
                </a:lnTo>
                <a:lnTo>
                  <a:pt x="13043" y="11972"/>
                </a:lnTo>
                <a:lnTo>
                  <a:pt x="13164" y="11948"/>
                </a:lnTo>
                <a:lnTo>
                  <a:pt x="13237" y="11899"/>
                </a:lnTo>
                <a:lnTo>
                  <a:pt x="13286" y="11850"/>
                </a:lnTo>
                <a:lnTo>
                  <a:pt x="13310" y="11777"/>
                </a:lnTo>
                <a:lnTo>
                  <a:pt x="13310" y="11704"/>
                </a:lnTo>
                <a:lnTo>
                  <a:pt x="13286" y="11631"/>
                </a:lnTo>
                <a:lnTo>
                  <a:pt x="13262" y="11583"/>
                </a:lnTo>
                <a:lnTo>
                  <a:pt x="13189" y="11558"/>
                </a:lnTo>
                <a:lnTo>
                  <a:pt x="13116" y="11534"/>
                </a:lnTo>
                <a:lnTo>
                  <a:pt x="13043" y="11558"/>
                </a:lnTo>
                <a:lnTo>
                  <a:pt x="12970" y="11534"/>
                </a:lnTo>
                <a:lnTo>
                  <a:pt x="12897" y="11437"/>
                </a:lnTo>
                <a:lnTo>
                  <a:pt x="12799" y="11388"/>
                </a:lnTo>
                <a:lnTo>
                  <a:pt x="12751" y="11364"/>
                </a:lnTo>
                <a:lnTo>
                  <a:pt x="12702" y="11364"/>
                </a:lnTo>
                <a:lnTo>
                  <a:pt x="12653" y="11388"/>
                </a:lnTo>
                <a:lnTo>
                  <a:pt x="12605" y="11437"/>
                </a:lnTo>
                <a:lnTo>
                  <a:pt x="12532" y="11485"/>
                </a:lnTo>
                <a:lnTo>
                  <a:pt x="12410" y="11558"/>
                </a:lnTo>
                <a:lnTo>
                  <a:pt x="12264" y="11631"/>
                </a:lnTo>
                <a:lnTo>
                  <a:pt x="12094" y="11704"/>
                </a:lnTo>
                <a:lnTo>
                  <a:pt x="11948" y="11729"/>
                </a:lnTo>
                <a:lnTo>
                  <a:pt x="11753" y="11729"/>
                </a:lnTo>
                <a:lnTo>
                  <a:pt x="11729" y="11704"/>
                </a:lnTo>
                <a:lnTo>
                  <a:pt x="11704" y="11656"/>
                </a:lnTo>
                <a:lnTo>
                  <a:pt x="11680" y="11607"/>
                </a:lnTo>
                <a:lnTo>
                  <a:pt x="11704" y="11485"/>
                </a:lnTo>
                <a:lnTo>
                  <a:pt x="11704" y="11412"/>
                </a:lnTo>
                <a:lnTo>
                  <a:pt x="11656" y="11339"/>
                </a:lnTo>
                <a:lnTo>
                  <a:pt x="11607" y="11291"/>
                </a:lnTo>
                <a:lnTo>
                  <a:pt x="11534" y="11266"/>
                </a:lnTo>
                <a:lnTo>
                  <a:pt x="11461" y="11291"/>
                </a:lnTo>
                <a:lnTo>
                  <a:pt x="11388" y="11315"/>
                </a:lnTo>
                <a:lnTo>
                  <a:pt x="11315" y="11364"/>
                </a:lnTo>
                <a:lnTo>
                  <a:pt x="11291" y="11437"/>
                </a:lnTo>
                <a:lnTo>
                  <a:pt x="11266" y="11558"/>
                </a:lnTo>
                <a:lnTo>
                  <a:pt x="11218" y="11607"/>
                </a:lnTo>
                <a:lnTo>
                  <a:pt x="11169" y="11656"/>
                </a:lnTo>
                <a:lnTo>
                  <a:pt x="11047" y="11729"/>
                </a:lnTo>
                <a:lnTo>
                  <a:pt x="10901" y="11753"/>
                </a:lnTo>
                <a:lnTo>
                  <a:pt x="10755" y="11753"/>
                </a:lnTo>
                <a:lnTo>
                  <a:pt x="10609" y="11729"/>
                </a:lnTo>
                <a:lnTo>
                  <a:pt x="10488" y="11656"/>
                </a:lnTo>
                <a:lnTo>
                  <a:pt x="10463" y="11631"/>
                </a:lnTo>
                <a:lnTo>
                  <a:pt x="10439" y="11583"/>
                </a:lnTo>
                <a:lnTo>
                  <a:pt x="10439" y="11510"/>
                </a:lnTo>
                <a:lnTo>
                  <a:pt x="10463" y="11461"/>
                </a:lnTo>
                <a:lnTo>
                  <a:pt x="10512" y="11364"/>
                </a:lnTo>
                <a:lnTo>
                  <a:pt x="10488" y="11291"/>
                </a:lnTo>
                <a:lnTo>
                  <a:pt x="10463" y="11218"/>
                </a:lnTo>
                <a:lnTo>
                  <a:pt x="10390" y="11169"/>
                </a:lnTo>
                <a:lnTo>
                  <a:pt x="10317" y="11145"/>
                </a:lnTo>
                <a:close/>
                <a:moveTo>
                  <a:pt x="16498" y="11193"/>
                </a:moveTo>
                <a:lnTo>
                  <a:pt x="16498" y="11948"/>
                </a:lnTo>
                <a:lnTo>
                  <a:pt x="16255" y="12093"/>
                </a:lnTo>
                <a:lnTo>
                  <a:pt x="16011" y="12312"/>
                </a:lnTo>
                <a:lnTo>
                  <a:pt x="15792" y="12556"/>
                </a:lnTo>
                <a:lnTo>
                  <a:pt x="15598" y="12823"/>
                </a:lnTo>
                <a:lnTo>
                  <a:pt x="15598" y="12775"/>
                </a:lnTo>
                <a:lnTo>
                  <a:pt x="15598" y="12434"/>
                </a:lnTo>
                <a:lnTo>
                  <a:pt x="15622" y="12385"/>
                </a:lnTo>
                <a:lnTo>
                  <a:pt x="15914" y="11923"/>
                </a:lnTo>
                <a:lnTo>
                  <a:pt x="16060" y="11680"/>
                </a:lnTo>
                <a:lnTo>
                  <a:pt x="16206" y="11461"/>
                </a:lnTo>
                <a:lnTo>
                  <a:pt x="16352" y="11339"/>
                </a:lnTo>
                <a:lnTo>
                  <a:pt x="16498" y="11193"/>
                </a:lnTo>
                <a:close/>
                <a:moveTo>
                  <a:pt x="16498" y="12288"/>
                </a:moveTo>
                <a:lnTo>
                  <a:pt x="16498" y="13140"/>
                </a:lnTo>
                <a:lnTo>
                  <a:pt x="16303" y="13213"/>
                </a:lnTo>
                <a:lnTo>
                  <a:pt x="16157" y="13334"/>
                </a:lnTo>
                <a:lnTo>
                  <a:pt x="16011" y="13456"/>
                </a:lnTo>
                <a:lnTo>
                  <a:pt x="15890" y="13602"/>
                </a:lnTo>
                <a:lnTo>
                  <a:pt x="15719" y="13797"/>
                </a:lnTo>
                <a:lnTo>
                  <a:pt x="15573" y="14016"/>
                </a:lnTo>
                <a:lnTo>
                  <a:pt x="15573" y="13602"/>
                </a:lnTo>
                <a:lnTo>
                  <a:pt x="15792" y="13213"/>
                </a:lnTo>
                <a:lnTo>
                  <a:pt x="16036" y="12848"/>
                </a:lnTo>
                <a:lnTo>
                  <a:pt x="16255" y="12556"/>
                </a:lnTo>
                <a:lnTo>
                  <a:pt x="16498" y="12288"/>
                </a:lnTo>
                <a:close/>
                <a:moveTo>
                  <a:pt x="2847" y="13286"/>
                </a:moveTo>
                <a:lnTo>
                  <a:pt x="2799" y="13310"/>
                </a:lnTo>
                <a:lnTo>
                  <a:pt x="2774" y="13334"/>
                </a:lnTo>
                <a:lnTo>
                  <a:pt x="2580" y="13675"/>
                </a:lnTo>
                <a:lnTo>
                  <a:pt x="2507" y="13870"/>
                </a:lnTo>
                <a:lnTo>
                  <a:pt x="2458" y="14064"/>
                </a:lnTo>
                <a:lnTo>
                  <a:pt x="2434" y="14259"/>
                </a:lnTo>
                <a:lnTo>
                  <a:pt x="2458" y="14332"/>
                </a:lnTo>
                <a:lnTo>
                  <a:pt x="2507" y="14405"/>
                </a:lnTo>
                <a:lnTo>
                  <a:pt x="2555" y="14478"/>
                </a:lnTo>
                <a:lnTo>
                  <a:pt x="2628" y="14527"/>
                </a:lnTo>
                <a:lnTo>
                  <a:pt x="2750" y="14551"/>
                </a:lnTo>
                <a:lnTo>
                  <a:pt x="3018" y="14551"/>
                </a:lnTo>
                <a:lnTo>
                  <a:pt x="3164" y="14527"/>
                </a:lnTo>
                <a:lnTo>
                  <a:pt x="3285" y="14478"/>
                </a:lnTo>
                <a:lnTo>
                  <a:pt x="3431" y="14429"/>
                </a:lnTo>
                <a:lnTo>
                  <a:pt x="3699" y="14283"/>
                </a:lnTo>
                <a:lnTo>
                  <a:pt x="3942" y="14089"/>
                </a:lnTo>
                <a:lnTo>
                  <a:pt x="4015" y="14186"/>
                </a:lnTo>
                <a:lnTo>
                  <a:pt x="4137" y="14259"/>
                </a:lnTo>
                <a:lnTo>
                  <a:pt x="4234" y="14332"/>
                </a:lnTo>
                <a:lnTo>
                  <a:pt x="4380" y="14381"/>
                </a:lnTo>
                <a:lnTo>
                  <a:pt x="4551" y="14429"/>
                </a:lnTo>
                <a:lnTo>
                  <a:pt x="4867" y="14429"/>
                </a:lnTo>
                <a:lnTo>
                  <a:pt x="5037" y="14405"/>
                </a:lnTo>
                <a:lnTo>
                  <a:pt x="5183" y="14356"/>
                </a:lnTo>
                <a:lnTo>
                  <a:pt x="5329" y="14283"/>
                </a:lnTo>
                <a:lnTo>
                  <a:pt x="5475" y="14186"/>
                </a:lnTo>
                <a:lnTo>
                  <a:pt x="5597" y="14089"/>
                </a:lnTo>
                <a:lnTo>
                  <a:pt x="5719" y="14186"/>
                </a:lnTo>
                <a:lnTo>
                  <a:pt x="5889" y="14235"/>
                </a:lnTo>
                <a:lnTo>
                  <a:pt x="6084" y="14259"/>
                </a:lnTo>
                <a:lnTo>
                  <a:pt x="6278" y="14259"/>
                </a:lnTo>
                <a:lnTo>
                  <a:pt x="6814" y="14235"/>
                </a:lnTo>
                <a:lnTo>
                  <a:pt x="7325" y="14259"/>
                </a:lnTo>
                <a:lnTo>
                  <a:pt x="7665" y="14283"/>
                </a:lnTo>
                <a:lnTo>
                  <a:pt x="8030" y="14259"/>
                </a:lnTo>
                <a:lnTo>
                  <a:pt x="8225" y="14235"/>
                </a:lnTo>
                <a:lnTo>
                  <a:pt x="8395" y="14186"/>
                </a:lnTo>
                <a:lnTo>
                  <a:pt x="8541" y="14113"/>
                </a:lnTo>
                <a:lnTo>
                  <a:pt x="8687" y="13991"/>
                </a:lnTo>
                <a:lnTo>
                  <a:pt x="8712" y="13943"/>
                </a:lnTo>
                <a:lnTo>
                  <a:pt x="8712" y="13894"/>
                </a:lnTo>
                <a:lnTo>
                  <a:pt x="8687" y="13845"/>
                </a:lnTo>
                <a:lnTo>
                  <a:pt x="8639" y="13821"/>
                </a:lnTo>
                <a:lnTo>
                  <a:pt x="8420" y="13772"/>
                </a:lnTo>
                <a:lnTo>
                  <a:pt x="8225" y="13797"/>
                </a:lnTo>
                <a:lnTo>
                  <a:pt x="7787" y="13845"/>
                </a:lnTo>
                <a:lnTo>
                  <a:pt x="7373" y="13845"/>
                </a:lnTo>
                <a:lnTo>
                  <a:pt x="6935" y="13797"/>
                </a:lnTo>
                <a:lnTo>
                  <a:pt x="6716" y="13797"/>
                </a:lnTo>
                <a:lnTo>
                  <a:pt x="6376" y="13821"/>
                </a:lnTo>
                <a:lnTo>
                  <a:pt x="6059" y="13821"/>
                </a:lnTo>
                <a:lnTo>
                  <a:pt x="5962" y="13797"/>
                </a:lnTo>
                <a:lnTo>
                  <a:pt x="5938" y="13797"/>
                </a:lnTo>
                <a:lnTo>
                  <a:pt x="5938" y="13772"/>
                </a:lnTo>
                <a:lnTo>
                  <a:pt x="5962" y="13699"/>
                </a:lnTo>
                <a:lnTo>
                  <a:pt x="5938" y="13602"/>
                </a:lnTo>
                <a:lnTo>
                  <a:pt x="5913" y="13553"/>
                </a:lnTo>
                <a:lnTo>
                  <a:pt x="5865" y="13480"/>
                </a:lnTo>
                <a:lnTo>
                  <a:pt x="5816" y="13456"/>
                </a:lnTo>
                <a:lnTo>
                  <a:pt x="5743" y="13432"/>
                </a:lnTo>
                <a:lnTo>
                  <a:pt x="5670" y="13456"/>
                </a:lnTo>
                <a:lnTo>
                  <a:pt x="5597" y="13505"/>
                </a:lnTo>
                <a:lnTo>
                  <a:pt x="5354" y="13748"/>
                </a:lnTo>
                <a:lnTo>
                  <a:pt x="5062" y="13943"/>
                </a:lnTo>
                <a:lnTo>
                  <a:pt x="4964" y="13991"/>
                </a:lnTo>
                <a:lnTo>
                  <a:pt x="4818" y="14016"/>
                </a:lnTo>
                <a:lnTo>
                  <a:pt x="4672" y="14016"/>
                </a:lnTo>
                <a:lnTo>
                  <a:pt x="4526" y="13991"/>
                </a:lnTo>
                <a:lnTo>
                  <a:pt x="4405" y="13943"/>
                </a:lnTo>
                <a:lnTo>
                  <a:pt x="4307" y="13870"/>
                </a:lnTo>
                <a:lnTo>
                  <a:pt x="4283" y="13821"/>
                </a:lnTo>
                <a:lnTo>
                  <a:pt x="4283" y="13748"/>
                </a:lnTo>
                <a:lnTo>
                  <a:pt x="4283" y="13675"/>
                </a:lnTo>
                <a:lnTo>
                  <a:pt x="4307" y="13578"/>
                </a:lnTo>
                <a:lnTo>
                  <a:pt x="4307" y="13505"/>
                </a:lnTo>
                <a:lnTo>
                  <a:pt x="4307" y="13432"/>
                </a:lnTo>
                <a:lnTo>
                  <a:pt x="4259" y="13383"/>
                </a:lnTo>
                <a:lnTo>
                  <a:pt x="4186" y="13334"/>
                </a:lnTo>
                <a:lnTo>
                  <a:pt x="4113" y="13310"/>
                </a:lnTo>
                <a:lnTo>
                  <a:pt x="4040" y="13334"/>
                </a:lnTo>
                <a:lnTo>
                  <a:pt x="3967" y="13359"/>
                </a:lnTo>
                <a:lnTo>
                  <a:pt x="3918" y="13432"/>
                </a:lnTo>
                <a:lnTo>
                  <a:pt x="3845" y="13529"/>
                </a:lnTo>
                <a:lnTo>
                  <a:pt x="3772" y="13602"/>
                </a:lnTo>
                <a:lnTo>
                  <a:pt x="3602" y="13772"/>
                </a:lnTo>
                <a:lnTo>
                  <a:pt x="3407" y="13918"/>
                </a:lnTo>
                <a:lnTo>
                  <a:pt x="3212" y="14016"/>
                </a:lnTo>
                <a:lnTo>
                  <a:pt x="3091" y="14089"/>
                </a:lnTo>
                <a:lnTo>
                  <a:pt x="2945" y="14113"/>
                </a:lnTo>
                <a:lnTo>
                  <a:pt x="2896" y="14113"/>
                </a:lnTo>
                <a:lnTo>
                  <a:pt x="2847" y="14089"/>
                </a:lnTo>
                <a:lnTo>
                  <a:pt x="2847" y="14016"/>
                </a:lnTo>
                <a:lnTo>
                  <a:pt x="2847" y="13918"/>
                </a:lnTo>
                <a:lnTo>
                  <a:pt x="2969" y="13456"/>
                </a:lnTo>
                <a:lnTo>
                  <a:pt x="2969" y="13407"/>
                </a:lnTo>
                <a:lnTo>
                  <a:pt x="2969" y="13359"/>
                </a:lnTo>
                <a:lnTo>
                  <a:pt x="2920" y="13310"/>
                </a:lnTo>
                <a:lnTo>
                  <a:pt x="2872" y="13286"/>
                </a:lnTo>
                <a:close/>
                <a:moveTo>
                  <a:pt x="16498" y="13286"/>
                </a:moveTo>
                <a:lnTo>
                  <a:pt x="16474" y="14137"/>
                </a:lnTo>
                <a:lnTo>
                  <a:pt x="16425" y="14137"/>
                </a:lnTo>
                <a:lnTo>
                  <a:pt x="16328" y="14210"/>
                </a:lnTo>
                <a:lnTo>
                  <a:pt x="16206" y="14283"/>
                </a:lnTo>
                <a:lnTo>
                  <a:pt x="15987" y="14478"/>
                </a:lnTo>
                <a:lnTo>
                  <a:pt x="15792" y="14697"/>
                </a:lnTo>
                <a:lnTo>
                  <a:pt x="15622" y="14916"/>
                </a:lnTo>
                <a:lnTo>
                  <a:pt x="15525" y="15038"/>
                </a:lnTo>
                <a:lnTo>
                  <a:pt x="15549" y="14673"/>
                </a:lnTo>
                <a:lnTo>
                  <a:pt x="15573" y="14673"/>
                </a:lnTo>
                <a:lnTo>
                  <a:pt x="15695" y="14502"/>
                </a:lnTo>
                <a:lnTo>
                  <a:pt x="15817" y="14332"/>
                </a:lnTo>
                <a:lnTo>
                  <a:pt x="16011" y="13967"/>
                </a:lnTo>
                <a:lnTo>
                  <a:pt x="16230" y="13602"/>
                </a:lnTo>
                <a:lnTo>
                  <a:pt x="16352" y="13432"/>
                </a:lnTo>
                <a:lnTo>
                  <a:pt x="16498" y="13286"/>
                </a:lnTo>
                <a:close/>
                <a:moveTo>
                  <a:pt x="16474" y="14332"/>
                </a:moveTo>
                <a:lnTo>
                  <a:pt x="16449" y="15208"/>
                </a:lnTo>
                <a:lnTo>
                  <a:pt x="16352" y="15232"/>
                </a:lnTo>
                <a:lnTo>
                  <a:pt x="16230" y="15305"/>
                </a:lnTo>
                <a:lnTo>
                  <a:pt x="15987" y="15500"/>
                </a:lnTo>
                <a:lnTo>
                  <a:pt x="15768" y="15719"/>
                </a:lnTo>
                <a:lnTo>
                  <a:pt x="15622" y="15889"/>
                </a:lnTo>
                <a:lnTo>
                  <a:pt x="15476" y="16035"/>
                </a:lnTo>
                <a:lnTo>
                  <a:pt x="15476" y="15743"/>
                </a:lnTo>
                <a:lnTo>
                  <a:pt x="15549" y="15695"/>
                </a:lnTo>
                <a:lnTo>
                  <a:pt x="15598" y="15646"/>
                </a:lnTo>
                <a:lnTo>
                  <a:pt x="15671" y="15500"/>
                </a:lnTo>
                <a:lnTo>
                  <a:pt x="15817" y="15257"/>
                </a:lnTo>
                <a:lnTo>
                  <a:pt x="16011" y="15013"/>
                </a:lnTo>
                <a:lnTo>
                  <a:pt x="16279" y="14697"/>
                </a:lnTo>
                <a:lnTo>
                  <a:pt x="16376" y="14502"/>
                </a:lnTo>
                <a:lnTo>
                  <a:pt x="16474" y="14332"/>
                </a:lnTo>
                <a:close/>
                <a:moveTo>
                  <a:pt x="16449" y="15622"/>
                </a:moveTo>
                <a:lnTo>
                  <a:pt x="16425" y="16376"/>
                </a:lnTo>
                <a:lnTo>
                  <a:pt x="16328" y="16425"/>
                </a:lnTo>
                <a:lnTo>
                  <a:pt x="16230" y="16522"/>
                </a:lnTo>
                <a:lnTo>
                  <a:pt x="16036" y="16692"/>
                </a:lnTo>
                <a:lnTo>
                  <a:pt x="15719" y="17082"/>
                </a:lnTo>
                <a:lnTo>
                  <a:pt x="15427" y="17422"/>
                </a:lnTo>
                <a:lnTo>
                  <a:pt x="15427" y="17106"/>
                </a:lnTo>
                <a:lnTo>
                  <a:pt x="15452" y="16960"/>
                </a:lnTo>
                <a:lnTo>
                  <a:pt x="15452" y="16887"/>
                </a:lnTo>
                <a:lnTo>
                  <a:pt x="15476" y="16765"/>
                </a:lnTo>
                <a:lnTo>
                  <a:pt x="15525" y="16644"/>
                </a:lnTo>
                <a:lnTo>
                  <a:pt x="15598" y="16522"/>
                </a:lnTo>
                <a:lnTo>
                  <a:pt x="15695" y="16400"/>
                </a:lnTo>
                <a:lnTo>
                  <a:pt x="15890" y="16181"/>
                </a:lnTo>
                <a:lnTo>
                  <a:pt x="16060" y="15987"/>
                </a:lnTo>
                <a:lnTo>
                  <a:pt x="16255" y="15816"/>
                </a:lnTo>
                <a:lnTo>
                  <a:pt x="16449" y="15622"/>
                </a:lnTo>
                <a:close/>
                <a:moveTo>
                  <a:pt x="16401" y="16984"/>
                </a:moveTo>
                <a:lnTo>
                  <a:pt x="16401" y="17641"/>
                </a:lnTo>
                <a:lnTo>
                  <a:pt x="16157" y="17763"/>
                </a:lnTo>
                <a:lnTo>
                  <a:pt x="15938" y="17933"/>
                </a:lnTo>
                <a:lnTo>
                  <a:pt x="15719" y="18104"/>
                </a:lnTo>
                <a:lnTo>
                  <a:pt x="15549" y="18323"/>
                </a:lnTo>
                <a:lnTo>
                  <a:pt x="15403" y="18493"/>
                </a:lnTo>
                <a:lnTo>
                  <a:pt x="15403" y="18347"/>
                </a:lnTo>
                <a:lnTo>
                  <a:pt x="15452" y="18298"/>
                </a:lnTo>
                <a:lnTo>
                  <a:pt x="15476" y="18250"/>
                </a:lnTo>
                <a:lnTo>
                  <a:pt x="15525" y="18104"/>
                </a:lnTo>
                <a:lnTo>
                  <a:pt x="15598" y="17982"/>
                </a:lnTo>
                <a:lnTo>
                  <a:pt x="15768" y="17714"/>
                </a:lnTo>
                <a:lnTo>
                  <a:pt x="15963" y="17471"/>
                </a:lnTo>
                <a:lnTo>
                  <a:pt x="16157" y="17252"/>
                </a:lnTo>
                <a:lnTo>
                  <a:pt x="16401" y="16984"/>
                </a:lnTo>
                <a:close/>
                <a:moveTo>
                  <a:pt x="14405" y="1533"/>
                </a:moveTo>
                <a:lnTo>
                  <a:pt x="14722" y="1558"/>
                </a:lnTo>
                <a:lnTo>
                  <a:pt x="14819" y="1582"/>
                </a:lnTo>
                <a:lnTo>
                  <a:pt x="14892" y="1606"/>
                </a:lnTo>
                <a:lnTo>
                  <a:pt x="14965" y="1655"/>
                </a:lnTo>
                <a:lnTo>
                  <a:pt x="14965" y="1874"/>
                </a:lnTo>
                <a:lnTo>
                  <a:pt x="14989" y="2093"/>
                </a:lnTo>
                <a:lnTo>
                  <a:pt x="15062" y="2531"/>
                </a:lnTo>
                <a:lnTo>
                  <a:pt x="15062" y="3188"/>
                </a:lnTo>
                <a:lnTo>
                  <a:pt x="15038" y="3821"/>
                </a:lnTo>
                <a:lnTo>
                  <a:pt x="15014" y="5183"/>
                </a:lnTo>
                <a:lnTo>
                  <a:pt x="15014" y="6546"/>
                </a:lnTo>
                <a:lnTo>
                  <a:pt x="15038" y="9563"/>
                </a:lnTo>
                <a:lnTo>
                  <a:pt x="15038" y="12580"/>
                </a:lnTo>
                <a:lnTo>
                  <a:pt x="15038" y="13651"/>
                </a:lnTo>
                <a:lnTo>
                  <a:pt x="14989" y="14697"/>
                </a:lnTo>
                <a:lnTo>
                  <a:pt x="14941" y="15768"/>
                </a:lnTo>
                <a:lnTo>
                  <a:pt x="14892" y="16814"/>
                </a:lnTo>
                <a:lnTo>
                  <a:pt x="14868" y="18420"/>
                </a:lnTo>
                <a:lnTo>
                  <a:pt x="14843" y="19077"/>
                </a:lnTo>
                <a:lnTo>
                  <a:pt x="14843" y="19296"/>
                </a:lnTo>
                <a:lnTo>
                  <a:pt x="14819" y="19393"/>
                </a:lnTo>
                <a:lnTo>
                  <a:pt x="14868" y="19296"/>
                </a:lnTo>
                <a:lnTo>
                  <a:pt x="14843" y="19369"/>
                </a:lnTo>
                <a:lnTo>
                  <a:pt x="14843" y="19442"/>
                </a:lnTo>
                <a:lnTo>
                  <a:pt x="14503" y="19491"/>
                </a:lnTo>
                <a:lnTo>
                  <a:pt x="13505" y="19491"/>
                </a:lnTo>
                <a:lnTo>
                  <a:pt x="12580" y="19515"/>
                </a:lnTo>
                <a:lnTo>
                  <a:pt x="11680" y="19539"/>
                </a:lnTo>
                <a:lnTo>
                  <a:pt x="9636" y="19466"/>
                </a:lnTo>
                <a:lnTo>
                  <a:pt x="7592" y="19418"/>
                </a:lnTo>
                <a:lnTo>
                  <a:pt x="6570" y="19393"/>
                </a:lnTo>
                <a:lnTo>
                  <a:pt x="2653" y="19393"/>
                </a:lnTo>
                <a:lnTo>
                  <a:pt x="1777" y="19466"/>
                </a:lnTo>
                <a:lnTo>
                  <a:pt x="1266" y="19491"/>
                </a:lnTo>
                <a:lnTo>
                  <a:pt x="731" y="19515"/>
                </a:lnTo>
                <a:lnTo>
                  <a:pt x="731" y="19491"/>
                </a:lnTo>
                <a:lnTo>
                  <a:pt x="682" y="18955"/>
                </a:lnTo>
                <a:lnTo>
                  <a:pt x="658" y="18420"/>
                </a:lnTo>
                <a:lnTo>
                  <a:pt x="633" y="17349"/>
                </a:lnTo>
                <a:lnTo>
                  <a:pt x="658" y="16279"/>
                </a:lnTo>
                <a:lnTo>
                  <a:pt x="633" y="15743"/>
                </a:lnTo>
                <a:lnTo>
                  <a:pt x="609" y="15208"/>
                </a:lnTo>
                <a:lnTo>
                  <a:pt x="560" y="14648"/>
                </a:lnTo>
                <a:lnTo>
                  <a:pt x="560" y="14113"/>
                </a:lnTo>
                <a:lnTo>
                  <a:pt x="560" y="13553"/>
                </a:lnTo>
                <a:lnTo>
                  <a:pt x="560" y="13018"/>
                </a:lnTo>
                <a:lnTo>
                  <a:pt x="633" y="11923"/>
                </a:lnTo>
                <a:lnTo>
                  <a:pt x="682" y="10828"/>
                </a:lnTo>
                <a:lnTo>
                  <a:pt x="731" y="9685"/>
                </a:lnTo>
                <a:lnTo>
                  <a:pt x="731" y="8541"/>
                </a:lnTo>
                <a:lnTo>
                  <a:pt x="682" y="7422"/>
                </a:lnTo>
                <a:lnTo>
                  <a:pt x="658" y="6278"/>
                </a:lnTo>
                <a:lnTo>
                  <a:pt x="585" y="4015"/>
                </a:lnTo>
                <a:lnTo>
                  <a:pt x="560" y="2847"/>
                </a:lnTo>
                <a:lnTo>
                  <a:pt x="560" y="2239"/>
                </a:lnTo>
                <a:lnTo>
                  <a:pt x="512" y="1655"/>
                </a:lnTo>
                <a:lnTo>
                  <a:pt x="852" y="1679"/>
                </a:lnTo>
                <a:lnTo>
                  <a:pt x="1193" y="1704"/>
                </a:lnTo>
                <a:lnTo>
                  <a:pt x="1874" y="1679"/>
                </a:lnTo>
                <a:lnTo>
                  <a:pt x="1874" y="1679"/>
                </a:lnTo>
                <a:lnTo>
                  <a:pt x="1753" y="1850"/>
                </a:lnTo>
                <a:lnTo>
                  <a:pt x="1631" y="2020"/>
                </a:lnTo>
                <a:lnTo>
                  <a:pt x="1558" y="2190"/>
                </a:lnTo>
                <a:lnTo>
                  <a:pt x="1534" y="2409"/>
                </a:lnTo>
                <a:lnTo>
                  <a:pt x="1534" y="2507"/>
                </a:lnTo>
                <a:lnTo>
                  <a:pt x="1558" y="2628"/>
                </a:lnTo>
                <a:lnTo>
                  <a:pt x="1607" y="2872"/>
                </a:lnTo>
                <a:lnTo>
                  <a:pt x="1728" y="3066"/>
                </a:lnTo>
                <a:lnTo>
                  <a:pt x="1874" y="3261"/>
                </a:lnTo>
                <a:lnTo>
                  <a:pt x="2069" y="3407"/>
                </a:lnTo>
                <a:lnTo>
                  <a:pt x="2288" y="3529"/>
                </a:lnTo>
                <a:lnTo>
                  <a:pt x="2385" y="3553"/>
                </a:lnTo>
                <a:lnTo>
                  <a:pt x="2507" y="3577"/>
                </a:lnTo>
                <a:lnTo>
                  <a:pt x="2750" y="3577"/>
                </a:lnTo>
                <a:lnTo>
                  <a:pt x="2896" y="3529"/>
                </a:lnTo>
                <a:lnTo>
                  <a:pt x="3042" y="3480"/>
                </a:lnTo>
                <a:lnTo>
                  <a:pt x="3164" y="3407"/>
                </a:lnTo>
                <a:lnTo>
                  <a:pt x="3285" y="3310"/>
                </a:lnTo>
                <a:lnTo>
                  <a:pt x="3407" y="3188"/>
                </a:lnTo>
                <a:lnTo>
                  <a:pt x="3504" y="3066"/>
                </a:lnTo>
                <a:lnTo>
                  <a:pt x="3577" y="2945"/>
                </a:lnTo>
                <a:lnTo>
                  <a:pt x="3650" y="2799"/>
                </a:lnTo>
                <a:lnTo>
                  <a:pt x="3699" y="2653"/>
                </a:lnTo>
                <a:lnTo>
                  <a:pt x="3748" y="2482"/>
                </a:lnTo>
                <a:lnTo>
                  <a:pt x="3772" y="2336"/>
                </a:lnTo>
                <a:lnTo>
                  <a:pt x="3772" y="2190"/>
                </a:lnTo>
                <a:lnTo>
                  <a:pt x="3748" y="2044"/>
                </a:lnTo>
                <a:lnTo>
                  <a:pt x="3723" y="1923"/>
                </a:lnTo>
                <a:lnTo>
                  <a:pt x="3675" y="1801"/>
                </a:lnTo>
                <a:lnTo>
                  <a:pt x="3577" y="1679"/>
                </a:lnTo>
                <a:lnTo>
                  <a:pt x="5378" y="1679"/>
                </a:lnTo>
                <a:lnTo>
                  <a:pt x="5281" y="1777"/>
                </a:lnTo>
                <a:lnTo>
                  <a:pt x="5208" y="1874"/>
                </a:lnTo>
                <a:lnTo>
                  <a:pt x="5086" y="2069"/>
                </a:lnTo>
                <a:lnTo>
                  <a:pt x="5013" y="2288"/>
                </a:lnTo>
                <a:lnTo>
                  <a:pt x="4989" y="2507"/>
                </a:lnTo>
                <a:lnTo>
                  <a:pt x="5013" y="2726"/>
                </a:lnTo>
                <a:lnTo>
                  <a:pt x="5110" y="2920"/>
                </a:lnTo>
                <a:lnTo>
                  <a:pt x="5232" y="3091"/>
                </a:lnTo>
                <a:lnTo>
                  <a:pt x="5402" y="3261"/>
                </a:lnTo>
                <a:lnTo>
                  <a:pt x="5597" y="3358"/>
                </a:lnTo>
                <a:lnTo>
                  <a:pt x="5840" y="3431"/>
                </a:lnTo>
                <a:lnTo>
                  <a:pt x="6059" y="3456"/>
                </a:lnTo>
                <a:lnTo>
                  <a:pt x="6303" y="3431"/>
                </a:lnTo>
                <a:lnTo>
                  <a:pt x="6497" y="3358"/>
                </a:lnTo>
                <a:lnTo>
                  <a:pt x="6716" y="3237"/>
                </a:lnTo>
                <a:lnTo>
                  <a:pt x="6862" y="3091"/>
                </a:lnTo>
                <a:lnTo>
                  <a:pt x="7008" y="2896"/>
                </a:lnTo>
                <a:lnTo>
                  <a:pt x="7081" y="2653"/>
                </a:lnTo>
                <a:lnTo>
                  <a:pt x="7106" y="2531"/>
                </a:lnTo>
                <a:lnTo>
                  <a:pt x="7106" y="2409"/>
                </a:lnTo>
                <a:lnTo>
                  <a:pt x="7081" y="2142"/>
                </a:lnTo>
                <a:lnTo>
                  <a:pt x="7057" y="1996"/>
                </a:lnTo>
                <a:lnTo>
                  <a:pt x="7008" y="1874"/>
                </a:lnTo>
                <a:lnTo>
                  <a:pt x="6935" y="1777"/>
                </a:lnTo>
                <a:lnTo>
                  <a:pt x="6862" y="1679"/>
                </a:lnTo>
                <a:lnTo>
                  <a:pt x="8614" y="1631"/>
                </a:lnTo>
                <a:lnTo>
                  <a:pt x="8639" y="1631"/>
                </a:lnTo>
                <a:lnTo>
                  <a:pt x="8541" y="1801"/>
                </a:lnTo>
                <a:lnTo>
                  <a:pt x="8444" y="1971"/>
                </a:lnTo>
                <a:lnTo>
                  <a:pt x="8420" y="2142"/>
                </a:lnTo>
                <a:lnTo>
                  <a:pt x="8395" y="2336"/>
                </a:lnTo>
                <a:lnTo>
                  <a:pt x="8420" y="2458"/>
                </a:lnTo>
                <a:lnTo>
                  <a:pt x="8444" y="2580"/>
                </a:lnTo>
                <a:lnTo>
                  <a:pt x="8493" y="2677"/>
                </a:lnTo>
                <a:lnTo>
                  <a:pt x="8541" y="2774"/>
                </a:lnTo>
                <a:lnTo>
                  <a:pt x="8712" y="2969"/>
                </a:lnTo>
                <a:lnTo>
                  <a:pt x="8906" y="3115"/>
                </a:lnTo>
                <a:lnTo>
                  <a:pt x="9125" y="3237"/>
                </a:lnTo>
                <a:lnTo>
                  <a:pt x="9369" y="3310"/>
                </a:lnTo>
                <a:lnTo>
                  <a:pt x="9588" y="3310"/>
                </a:lnTo>
                <a:lnTo>
                  <a:pt x="9709" y="3285"/>
                </a:lnTo>
                <a:lnTo>
                  <a:pt x="9831" y="3237"/>
                </a:lnTo>
                <a:lnTo>
                  <a:pt x="9977" y="3139"/>
                </a:lnTo>
                <a:lnTo>
                  <a:pt x="10098" y="3018"/>
                </a:lnTo>
                <a:lnTo>
                  <a:pt x="10171" y="2872"/>
                </a:lnTo>
                <a:lnTo>
                  <a:pt x="10244" y="2701"/>
                </a:lnTo>
                <a:lnTo>
                  <a:pt x="10293" y="2507"/>
                </a:lnTo>
                <a:lnTo>
                  <a:pt x="10293" y="2336"/>
                </a:lnTo>
                <a:lnTo>
                  <a:pt x="10293" y="2142"/>
                </a:lnTo>
                <a:lnTo>
                  <a:pt x="10293" y="1971"/>
                </a:lnTo>
                <a:lnTo>
                  <a:pt x="10220" y="1777"/>
                </a:lnTo>
                <a:lnTo>
                  <a:pt x="10123" y="1582"/>
                </a:lnTo>
                <a:lnTo>
                  <a:pt x="11169" y="1558"/>
                </a:lnTo>
                <a:lnTo>
                  <a:pt x="12215" y="1533"/>
                </a:lnTo>
                <a:lnTo>
                  <a:pt x="12069" y="1631"/>
                </a:lnTo>
                <a:lnTo>
                  <a:pt x="11948" y="1728"/>
                </a:lnTo>
                <a:lnTo>
                  <a:pt x="11850" y="1850"/>
                </a:lnTo>
                <a:lnTo>
                  <a:pt x="11753" y="1996"/>
                </a:lnTo>
                <a:lnTo>
                  <a:pt x="11656" y="2190"/>
                </a:lnTo>
                <a:lnTo>
                  <a:pt x="11631" y="2409"/>
                </a:lnTo>
                <a:lnTo>
                  <a:pt x="11631" y="2604"/>
                </a:lnTo>
                <a:lnTo>
                  <a:pt x="11704" y="2799"/>
                </a:lnTo>
                <a:lnTo>
                  <a:pt x="11802" y="2969"/>
                </a:lnTo>
                <a:lnTo>
                  <a:pt x="11948" y="3115"/>
                </a:lnTo>
                <a:lnTo>
                  <a:pt x="12118" y="3237"/>
                </a:lnTo>
                <a:lnTo>
                  <a:pt x="12313" y="3310"/>
                </a:lnTo>
                <a:lnTo>
                  <a:pt x="12532" y="3358"/>
                </a:lnTo>
                <a:lnTo>
                  <a:pt x="12751" y="3383"/>
                </a:lnTo>
                <a:lnTo>
                  <a:pt x="12970" y="3358"/>
                </a:lnTo>
                <a:lnTo>
                  <a:pt x="13213" y="3310"/>
                </a:lnTo>
                <a:lnTo>
                  <a:pt x="13432" y="3237"/>
                </a:lnTo>
                <a:lnTo>
                  <a:pt x="13602" y="3115"/>
                </a:lnTo>
                <a:lnTo>
                  <a:pt x="13773" y="2969"/>
                </a:lnTo>
                <a:lnTo>
                  <a:pt x="13821" y="2872"/>
                </a:lnTo>
                <a:lnTo>
                  <a:pt x="13870" y="2774"/>
                </a:lnTo>
                <a:lnTo>
                  <a:pt x="13919" y="2628"/>
                </a:lnTo>
                <a:lnTo>
                  <a:pt x="13919" y="2458"/>
                </a:lnTo>
                <a:lnTo>
                  <a:pt x="13894" y="2288"/>
                </a:lnTo>
                <a:lnTo>
                  <a:pt x="13846" y="2117"/>
                </a:lnTo>
                <a:lnTo>
                  <a:pt x="13773" y="1947"/>
                </a:lnTo>
                <a:lnTo>
                  <a:pt x="13675" y="1801"/>
                </a:lnTo>
                <a:lnTo>
                  <a:pt x="13554" y="1655"/>
                </a:lnTo>
                <a:lnTo>
                  <a:pt x="13432" y="1558"/>
                </a:lnTo>
                <a:lnTo>
                  <a:pt x="13870" y="1533"/>
                </a:lnTo>
                <a:close/>
                <a:moveTo>
                  <a:pt x="2628" y="19904"/>
                </a:moveTo>
                <a:lnTo>
                  <a:pt x="2507" y="20002"/>
                </a:lnTo>
                <a:lnTo>
                  <a:pt x="2385" y="20099"/>
                </a:lnTo>
                <a:lnTo>
                  <a:pt x="2190" y="20318"/>
                </a:lnTo>
                <a:lnTo>
                  <a:pt x="1996" y="20464"/>
                </a:lnTo>
                <a:lnTo>
                  <a:pt x="1996" y="20196"/>
                </a:lnTo>
                <a:lnTo>
                  <a:pt x="1996" y="19953"/>
                </a:lnTo>
                <a:lnTo>
                  <a:pt x="2628" y="19904"/>
                </a:lnTo>
                <a:close/>
                <a:moveTo>
                  <a:pt x="16449" y="20220"/>
                </a:moveTo>
                <a:lnTo>
                  <a:pt x="16425" y="20658"/>
                </a:lnTo>
                <a:lnTo>
                  <a:pt x="16376" y="21121"/>
                </a:lnTo>
                <a:lnTo>
                  <a:pt x="16230" y="21145"/>
                </a:lnTo>
                <a:lnTo>
                  <a:pt x="16328" y="20683"/>
                </a:lnTo>
                <a:lnTo>
                  <a:pt x="16449" y="20220"/>
                </a:lnTo>
                <a:close/>
                <a:moveTo>
                  <a:pt x="16425" y="18955"/>
                </a:moveTo>
                <a:lnTo>
                  <a:pt x="16449" y="19880"/>
                </a:lnTo>
                <a:lnTo>
                  <a:pt x="16303" y="19977"/>
                </a:lnTo>
                <a:lnTo>
                  <a:pt x="16206" y="20099"/>
                </a:lnTo>
                <a:lnTo>
                  <a:pt x="16109" y="20245"/>
                </a:lnTo>
                <a:lnTo>
                  <a:pt x="16011" y="20415"/>
                </a:lnTo>
                <a:lnTo>
                  <a:pt x="15890" y="20780"/>
                </a:lnTo>
                <a:lnTo>
                  <a:pt x="15792" y="21194"/>
                </a:lnTo>
                <a:lnTo>
                  <a:pt x="15744" y="21194"/>
                </a:lnTo>
                <a:lnTo>
                  <a:pt x="15817" y="20926"/>
                </a:lnTo>
                <a:lnTo>
                  <a:pt x="15865" y="20658"/>
                </a:lnTo>
                <a:lnTo>
                  <a:pt x="15987" y="20172"/>
                </a:lnTo>
                <a:lnTo>
                  <a:pt x="16206" y="19564"/>
                </a:lnTo>
                <a:lnTo>
                  <a:pt x="16425" y="18955"/>
                </a:lnTo>
                <a:close/>
                <a:moveTo>
                  <a:pt x="16401" y="17787"/>
                </a:moveTo>
                <a:lnTo>
                  <a:pt x="16425" y="18517"/>
                </a:lnTo>
                <a:lnTo>
                  <a:pt x="16303" y="18663"/>
                </a:lnTo>
                <a:lnTo>
                  <a:pt x="16206" y="18834"/>
                </a:lnTo>
                <a:lnTo>
                  <a:pt x="16011" y="19174"/>
                </a:lnTo>
                <a:lnTo>
                  <a:pt x="15865" y="19564"/>
                </a:lnTo>
                <a:lnTo>
                  <a:pt x="15744" y="19929"/>
                </a:lnTo>
                <a:lnTo>
                  <a:pt x="15500" y="20537"/>
                </a:lnTo>
                <a:lnTo>
                  <a:pt x="15379" y="20877"/>
                </a:lnTo>
                <a:lnTo>
                  <a:pt x="15306" y="21218"/>
                </a:lnTo>
                <a:lnTo>
                  <a:pt x="14892" y="21242"/>
                </a:lnTo>
                <a:lnTo>
                  <a:pt x="15038" y="20926"/>
                </a:lnTo>
                <a:lnTo>
                  <a:pt x="15135" y="20585"/>
                </a:lnTo>
                <a:lnTo>
                  <a:pt x="15184" y="20220"/>
                </a:lnTo>
                <a:lnTo>
                  <a:pt x="15184" y="19856"/>
                </a:lnTo>
                <a:lnTo>
                  <a:pt x="15257" y="19831"/>
                </a:lnTo>
                <a:lnTo>
                  <a:pt x="15330" y="19807"/>
                </a:lnTo>
                <a:lnTo>
                  <a:pt x="15379" y="19758"/>
                </a:lnTo>
                <a:lnTo>
                  <a:pt x="15403" y="19710"/>
                </a:lnTo>
                <a:lnTo>
                  <a:pt x="15427" y="19661"/>
                </a:lnTo>
                <a:lnTo>
                  <a:pt x="15427" y="19539"/>
                </a:lnTo>
                <a:lnTo>
                  <a:pt x="15379" y="19418"/>
                </a:lnTo>
                <a:lnTo>
                  <a:pt x="15403" y="19296"/>
                </a:lnTo>
                <a:lnTo>
                  <a:pt x="15403" y="19150"/>
                </a:lnTo>
                <a:lnTo>
                  <a:pt x="15500" y="19053"/>
                </a:lnTo>
                <a:lnTo>
                  <a:pt x="15598" y="18931"/>
                </a:lnTo>
                <a:lnTo>
                  <a:pt x="15768" y="18663"/>
                </a:lnTo>
                <a:lnTo>
                  <a:pt x="16084" y="18225"/>
                </a:lnTo>
                <a:lnTo>
                  <a:pt x="16230" y="18006"/>
                </a:lnTo>
                <a:lnTo>
                  <a:pt x="16401" y="17787"/>
                </a:lnTo>
                <a:close/>
                <a:moveTo>
                  <a:pt x="3431" y="19904"/>
                </a:moveTo>
                <a:lnTo>
                  <a:pt x="3285" y="20002"/>
                </a:lnTo>
                <a:lnTo>
                  <a:pt x="3164" y="20123"/>
                </a:lnTo>
                <a:lnTo>
                  <a:pt x="2920" y="20342"/>
                </a:lnTo>
                <a:lnTo>
                  <a:pt x="2628" y="20683"/>
                </a:lnTo>
                <a:lnTo>
                  <a:pt x="2336" y="21023"/>
                </a:lnTo>
                <a:lnTo>
                  <a:pt x="2093" y="21291"/>
                </a:lnTo>
                <a:lnTo>
                  <a:pt x="2044" y="20902"/>
                </a:lnTo>
                <a:lnTo>
                  <a:pt x="2190" y="20853"/>
                </a:lnTo>
                <a:lnTo>
                  <a:pt x="2312" y="20756"/>
                </a:lnTo>
                <a:lnTo>
                  <a:pt x="2531" y="20585"/>
                </a:lnTo>
                <a:lnTo>
                  <a:pt x="2677" y="20464"/>
                </a:lnTo>
                <a:lnTo>
                  <a:pt x="2823" y="20318"/>
                </a:lnTo>
                <a:lnTo>
                  <a:pt x="2945" y="20172"/>
                </a:lnTo>
                <a:lnTo>
                  <a:pt x="2969" y="20075"/>
                </a:lnTo>
                <a:lnTo>
                  <a:pt x="2993" y="20002"/>
                </a:lnTo>
                <a:lnTo>
                  <a:pt x="2969" y="19953"/>
                </a:lnTo>
                <a:lnTo>
                  <a:pt x="2945" y="19904"/>
                </a:lnTo>
                <a:close/>
                <a:moveTo>
                  <a:pt x="10050" y="19977"/>
                </a:moveTo>
                <a:lnTo>
                  <a:pt x="9879" y="20148"/>
                </a:lnTo>
                <a:lnTo>
                  <a:pt x="9734" y="20293"/>
                </a:lnTo>
                <a:lnTo>
                  <a:pt x="9588" y="20537"/>
                </a:lnTo>
                <a:lnTo>
                  <a:pt x="9442" y="20756"/>
                </a:lnTo>
                <a:lnTo>
                  <a:pt x="9296" y="20975"/>
                </a:lnTo>
                <a:lnTo>
                  <a:pt x="9223" y="21072"/>
                </a:lnTo>
                <a:lnTo>
                  <a:pt x="9198" y="21194"/>
                </a:lnTo>
                <a:lnTo>
                  <a:pt x="9198" y="21242"/>
                </a:lnTo>
                <a:lnTo>
                  <a:pt x="9198" y="21291"/>
                </a:lnTo>
                <a:lnTo>
                  <a:pt x="8493" y="21291"/>
                </a:lnTo>
                <a:lnTo>
                  <a:pt x="8663" y="21072"/>
                </a:lnTo>
                <a:lnTo>
                  <a:pt x="8833" y="20853"/>
                </a:lnTo>
                <a:lnTo>
                  <a:pt x="9028" y="20537"/>
                </a:lnTo>
                <a:lnTo>
                  <a:pt x="9247" y="20245"/>
                </a:lnTo>
                <a:lnTo>
                  <a:pt x="9393" y="20099"/>
                </a:lnTo>
                <a:lnTo>
                  <a:pt x="9563" y="19977"/>
                </a:lnTo>
                <a:close/>
                <a:moveTo>
                  <a:pt x="10780" y="20002"/>
                </a:moveTo>
                <a:lnTo>
                  <a:pt x="10585" y="20342"/>
                </a:lnTo>
                <a:lnTo>
                  <a:pt x="10366" y="20731"/>
                </a:lnTo>
                <a:lnTo>
                  <a:pt x="10147" y="21145"/>
                </a:lnTo>
                <a:lnTo>
                  <a:pt x="10123" y="21218"/>
                </a:lnTo>
                <a:lnTo>
                  <a:pt x="10147" y="21291"/>
                </a:lnTo>
                <a:lnTo>
                  <a:pt x="9417" y="21291"/>
                </a:lnTo>
                <a:lnTo>
                  <a:pt x="9515" y="21242"/>
                </a:lnTo>
                <a:lnTo>
                  <a:pt x="9588" y="21169"/>
                </a:lnTo>
                <a:lnTo>
                  <a:pt x="9734" y="20975"/>
                </a:lnTo>
                <a:lnTo>
                  <a:pt x="9977" y="20610"/>
                </a:lnTo>
                <a:lnTo>
                  <a:pt x="10050" y="20512"/>
                </a:lnTo>
                <a:lnTo>
                  <a:pt x="10147" y="20415"/>
                </a:lnTo>
                <a:lnTo>
                  <a:pt x="10366" y="20220"/>
                </a:lnTo>
                <a:lnTo>
                  <a:pt x="10463" y="20123"/>
                </a:lnTo>
                <a:lnTo>
                  <a:pt x="10512" y="20002"/>
                </a:lnTo>
                <a:close/>
                <a:moveTo>
                  <a:pt x="11534" y="20026"/>
                </a:moveTo>
                <a:lnTo>
                  <a:pt x="11364" y="20269"/>
                </a:lnTo>
                <a:lnTo>
                  <a:pt x="11218" y="20512"/>
                </a:lnTo>
                <a:lnTo>
                  <a:pt x="11120" y="20683"/>
                </a:lnTo>
                <a:lnTo>
                  <a:pt x="11023" y="20877"/>
                </a:lnTo>
                <a:lnTo>
                  <a:pt x="10950" y="21096"/>
                </a:lnTo>
                <a:lnTo>
                  <a:pt x="10901" y="21291"/>
                </a:lnTo>
                <a:lnTo>
                  <a:pt x="10488" y="21291"/>
                </a:lnTo>
                <a:lnTo>
                  <a:pt x="10609" y="21145"/>
                </a:lnTo>
                <a:lnTo>
                  <a:pt x="10707" y="20975"/>
                </a:lnTo>
                <a:lnTo>
                  <a:pt x="10901" y="20658"/>
                </a:lnTo>
                <a:lnTo>
                  <a:pt x="11120" y="20342"/>
                </a:lnTo>
                <a:lnTo>
                  <a:pt x="11218" y="20196"/>
                </a:lnTo>
                <a:lnTo>
                  <a:pt x="11315" y="20026"/>
                </a:lnTo>
                <a:close/>
                <a:moveTo>
                  <a:pt x="14843" y="19953"/>
                </a:moveTo>
                <a:lnTo>
                  <a:pt x="14746" y="20220"/>
                </a:lnTo>
                <a:lnTo>
                  <a:pt x="14697" y="20512"/>
                </a:lnTo>
                <a:lnTo>
                  <a:pt x="14624" y="20780"/>
                </a:lnTo>
                <a:lnTo>
                  <a:pt x="14576" y="20926"/>
                </a:lnTo>
                <a:lnTo>
                  <a:pt x="14527" y="21048"/>
                </a:lnTo>
                <a:lnTo>
                  <a:pt x="14503" y="21121"/>
                </a:lnTo>
                <a:lnTo>
                  <a:pt x="14503" y="21169"/>
                </a:lnTo>
                <a:lnTo>
                  <a:pt x="14527" y="21267"/>
                </a:lnTo>
                <a:lnTo>
                  <a:pt x="14211" y="21291"/>
                </a:lnTo>
                <a:lnTo>
                  <a:pt x="14284" y="20999"/>
                </a:lnTo>
                <a:lnTo>
                  <a:pt x="14381" y="20658"/>
                </a:lnTo>
                <a:lnTo>
                  <a:pt x="14454" y="20293"/>
                </a:lnTo>
                <a:lnTo>
                  <a:pt x="14454" y="20123"/>
                </a:lnTo>
                <a:lnTo>
                  <a:pt x="14478" y="19977"/>
                </a:lnTo>
                <a:lnTo>
                  <a:pt x="14843" y="19953"/>
                </a:lnTo>
                <a:close/>
                <a:moveTo>
                  <a:pt x="12337" y="20026"/>
                </a:moveTo>
                <a:lnTo>
                  <a:pt x="12215" y="20220"/>
                </a:lnTo>
                <a:lnTo>
                  <a:pt x="12142" y="20391"/>
                </a:lnTo>
                <a:lnTo>
                  <a:pt x="11948" y="20829"/>
                </a:lnTo>
                <a:lnTo>
                  <a:pt x="11875" y="21072"/>
                </a:lnTo>
                <a:lnTo>
                  <a:pt x="11826" y="21315"/>
                </a:lnTo>
                <a:lnTo>
                  <a:pt x="11364" y="21291"/>
                </a:lnTo>
                <a:lnTo>
                  <a:pt x="11412" y="21121"/>
                </a:lnTo>
                <a:lnTo>
                  <a:pt x="11485" y="20950"/>
                </a:lnTo>
                <a:lnTo>
                  <a:pt x="11656" y="20634"/>
                </a:lnTo>
                <a:lnTo>
                  <a:pt x="11826" y="20342"/>
                </a:lnTo>
                <a:lnTo>
                  <a:pt x="11899" y="20196"/>
                </a:lnTo>
                <a:lnTo>
                  <a:pt x="11948" y="20026"/>
                </a:lnTo>
                <a:close/>
                <a:moveTo>
                  <a:pt x="13335" y="20002"/>
                </a:moveTo>
                <a:lnTo>
                  <a:pt x="13213" y="20148"/>
                </a:lnTo>
                <a:lnTo>
                  <a:pt x="13140" y="20293"/>
                </a:lnTo>
                <a:lnTo>
                  <a:pt x="12970" y="20585"/>
                </a:lnTo>
                <a:lnTo>
                  <a:pt x="12799" y="20950"/>
                </a:lnTo>
                <a:lnTo>
                  <a:pt x="12751" y="21121"/>
                </a:lnTo>
                <a:lnTo>
                  <a:pt x="12702" y="21315"/>
                </a:lnTo>
                <a:lnTo>
                  <a:pt x="12264" y="21315"/>
                </a:lnTo>
                <a:lnTo>
                  <a:pt x="12337" y="21023"/>
                </a:lnTo>
                <a:lnTo>
                  <a:pt x="12410" y="20756"/>
                </a:lnTo>
                <a:lnTo>
                  <a:pt x="12507" y="20366"/>
                </a:lnTo>
                <a:lnTo>
                  <a:pt x="12580" y="20172"/>
                </a:lnTo>
                <a:lnTo>
                  <a:pt x="12629" y="20075"/>
                </a:lnTo>
                <a:lnTo>
                  <a:pt x="12702" y="20026"/>
                </a:lnTo>
                <a:lnTo>
                  <a:pt x="13335" y="20002"/>
                </a:lnTo>
                <a:close/>
                <a:moveTo>
                  <a:pt x="14113" y="20002"/>
                </a:moveTo>
                <a:lnTo>
                  <a:pt x="14065" y="20196"/>
                </a:lnTo>
                <a:lnTo>
                  <a:pt x="14016" y="20366"/>
                </a:lnTo>
                <a:lnTo>
                  <a:pt x="13870" y="20804"/>
                </a:lnTo>
                <a:lnTo>
                  <a:pt x="13748" y="21242"/>
                </a:lnTo>
                <a:lnTo>
                  <a:pt x="13748" y="21291"/>
                </a:lnTo>
                <a:lnTo>
                  <a:pt x="13164" y="21315"/>
                </a:lnTo>
                <a:lnTo>
                  <a:pt x="13262" y="21023"/>
                </a:lnTo>
                <a:lnTo>
                  <a:pt x="13383" y="20731"/>
                </a:lnTo>
                <a:lnTo>
                  <a:pt x="13578" y="20391"/>
                </a:lnTo>
                <a:lnTo>
                  <a:pt x="13651" y="20196"/>
                </a:lnTo>
                <a:lnTo>
                  <a:pt x="13700" y="20002"/>
                </a:lnTo>
                <a:close/>
                <a:moveTo>
                  <a:pt x="8979" y="19953"/>
                </a:moveTo>
                <a:lnTo>
                  <a:pt x="8833" y="20148"/>
                </a:lnTo>
                <a:lnTo>
                  <a:pt x="8736" y="20318"/>
                </a:lnTo>
                <a:lnTo>
                  <a:pt x="8395" y="20804"/>
                </a:lnTo>
                <a:lnTo>
                  <a:pt x="8225" y="21048"/>
                </a:lnTo>
                <a:lnTo>
                  <a:pt x="8079" y="21315"/>
                </a:lnTo>
                <a:lnTo>
                  <a:pt x="7446" y="21340"/>
                </a:lnTo>
                <a:lnTo>
                  <a:pt x="7446" y="21340"/>
                </a:lnTo>
                <a:lnTo>
                  <a:pt x="7592" y="21194"/>
                </a:lnTo>
                <a:lnTo>
                  <a:pt x="7714" y="21023"/>
                </a:lnTo>
                <a:lnTo>
                  <a:pt x="7957" y="20683"/>
                </a:lnTo>
                <a:lnTo>
                  <a:pt x="8055" y="20561"/>
                </a:lnTo>
                <a:lnTo>
                  <a:pt x="8152" y="20464"/>
                </a:lnTo>
                <a:lnTo>
                  <a:pt x="8371" y="20293"/>
                </a:lnTo>
                <a:lnTo>
                  <a:pt x="8614" y="20123"/>
                </a:lnTo>
                <a:lnTo>
                  <a:pt x="8833" y="19953"/>
                </a:lnTo>
                <a:close/>
                <a:moveTo>
                  <a:pt x="5646" y="19929"/>
                </a:moveTo>
                <a:lnTo>
                  <a:pt x="5548" y="19977"/>
                </a:lnTo>
                <a:lnTo>
                  <a:pt x="4818" y="20658"/>
                </a:lnTo>
                <a:lnTo>
                  <a:pt x="4478" y="20975"/>
                </a:lnTo>
                <a:lnTo>
                  <a:pt x="4332" y="21145"/>
                </a:lnTo>
                <a:lnTo>
                  <a:pt x="4259" y="21242"/>
                </a:lnTo>
                <a:lnTo>
                  <a:pt x="4210" y="21340"/>
                </a:lnTo>
                <a:lnTo>
                  <a:pt x="4210" y="21364"/>
                </a:lnTo>
                <a:lnTo>
                  <a:pt x="4234" y="21364"/>
                </a:lnTo>
                <a:lnTo>
                  <a:pt x="4332" y="21340"/>
                </a:lnTo>
                <a:lnTo>
                  <a:pt x="4453" y="21291"/>
                </a:lnTo>
                <a:lnTo>
                  <a:pt x="4648" y="21194"/>
                </a:lnTo>
                <a:lnTo>
                  <a:pt x="5013" y="20926"/>
                </a:lnTo>
                <a:lnTo>
                  <a:pt x="5427" y="20610"/>
                </a:lnTo>
                <a:lnTo>
                  <a:pt x="5816" y="20245"/>
                </a:lnTo>
                <a:lnTo>
                  <a:pt x="5865" y="20172"/>
                </a:lnTo>
                <a:lnTo>
                  <a:pt x="5865" y="20075"/>
                </a:lnTo>
                <a:lnTo>
                  <a:pt x="5816" y="19977"/>
                </a:lnTo>
                <a:lnTo>
                  <a:pt x="5743" y="19929"/>
                </a:lnTo>
                <a:close/>
                <a:moveTo>
                  <a:pt x="8225" y="19929"/>
                </a:moveTo>
                <a:lnTo>
                  <a:pt x="7982" y="20123"/>
                </a:lnTo>
                <a:lnTo>
                  <a:pt x="7763" y="20342"/>
                </a:lnTo>
                <a:lnTo>
                  <a:pt x="7568" y="20585"/>
                </a:lnTo>
                <a:lnTo>
                  <a:pt x="7373" y="20829"/>
                </a:lnTo>
                <a:lnTo>
                  <a:pt x="7033" y="21364"/>
                </a:lnTo>
                <a:lnTo>
                  <a:pt x="6668" y="21388"/>
                </a:lnTo>
                <a:lnTo>
                  <a:pt x="6668" y="21388"/>
                </a:lnTo>
                <a:lnTo>
                  <a:pt x="6838" y="21169"/>
                </a:lnTo>
                <a:lnTo>
                  <a:pt x="6984" y="20950"/>
                </a:lnTo>
                <a:lnTo>
                  <a:pt x="7227" y="20585"/>
                </a:lnTo>
                <a:lnTo>
                  <a:pt x="7495" y="20220"/>
                </a:lnTo>
                <a:lnTo>
                  <a:pt x="7690" y="20050"/>
                </a:lnTo>
                <a:lnTo>
                  <a:pt x="7860" y="19929"/>
                </a:lnTo>
                <a:close/>
                <a:moveTo>
                  <a:pt x="4526" y="19904"/>
                </a:moveTo>
                <a:lnTo>
                  <a:pt x="4356" y="20050"/>
                </a:lnTo>
                <a:lnTo>
                  <a:pt x="4186" y="20196"/>
                </a:lnTo>
                <a:lnTo>
                  <a:pt x="3869" y="20512"/>
                </a:lnTo>
                <a:lnTo>
                  <a:pt x="3285" y="21023"/>
                </a:lnTo>
                <a:lnTo>
                  <a:pt x="3115" y="21194"/>
                </a:lnTo>
                <a:lnTo>
                  <a:pt x="3042" y="21267"/>
                </a:lnTo>
                <a:lnTo>
                  <a:pt x="2969" y="21315"/>
                </a:lnTo>
                <a:lnTo>
                  <a:pt x="2920" y="21364"/>
                </a:lnTo>
                <a:lnTo>
                  <a:pt x="2920" y="21388"/>
                </a:lnTo>
                <a:lnTo>
                  <a:pt x="2945" y="21437"/>
                </a:lnTo>
                <a:lnTo>
                  <a:pt x="2969" y="21461"/>
                </a:lnTo>
                <a:lnTo>
                  <a:pt x="2872" y="21461"/>
                </a:lnTo>
                <a:lnTo>
                  <a:pt x="2458" y="21413"/>
                </a:lnTo>
                <a:lnTo>
                  <a:pt x="2580" y="21315"/>
                </a:lnTo>
                <a:lnTo>
                  <a:pt x="2701" y="21169"/>
                </a:lnTo>
                <a:lnTo>
                  <a:pt x="2896" y="20950"/>
                </a:lnTo>
                <a:lnTo>
                  <a:pt x="3188" y="20683"/>
                </a:lnTo>
                <a:lnTo>
                  <a:pt x="3480" y="20415"/>
                </a:lnTo>
                <a:lnTo>
                  <a:pt x="3602" y="20318"/>
                </a:lnTo>
                <a:lnTo>
                  <a:pt x="3723" y="20245"/>
                </a:lnTo>
                <a:lnTo>
                  <a:pt x="3991" y="20148"/>
                </a:lnTo>
                <a:lnTo>
                  <a:pt x="4040" y="20099"/>
                </a:lnTo>
                <a:lnTo>
                  <a:pt x="4064" y="20026"/>
                </a:lnTo>
                <a:lnTo>
                  <a:pt x="4064" y="19977"/>
                </a:lnTo>
                <a:lnTo>
                  <a:pt x="4064" y="19904"/>
                </a:lnTo>
                <a:close/>
                <a:moveTo>
                  <a:pt x="7349" y="19904"/>
                </a:moveTo>
                <a:lnTo>
                  <a:pt x="7154" y="20148"/>
                </a:lnTo>
                <a:lnTo>
                  <a:pt x="7008" y="20366"/>
                </a:lnTo>
                <a:lnTo>
                  <a:pt x="6546" y="21072"/>
                </a:lnTo>
                <a:lnTo>
                  <a:pt x="6400" y="21242"/>
                </a:lnTo>
                <a:lnTo>
                  <a:pt x="6254" y="21413"/>
                </a:lnTo>
                <a:lnTo>
                  <a:pt x="5451" y="21461"/>
                </a:lnTo>
                <a:lnTo>
                  <a:pt x="5621" y="21315"/>
                </a:lnTo>
                <a:lnTo>
                  <a:pt x="5792" y="21145"/>
                </a:lnTo>
                <a:lnTo>
                  <a:pt x="6084" y="20829"/>
                </a:lnTo>
                <a:lnTo>
                  <a:pt x="6303" y="20634"/>
                </a:lnTo>
                <a:lnTo>
                  <a:pt x="6522" y="20415"/>
                </a:lnTo>
                <a:lnTo>
                  <a:pt x="6619" y="20293"/>
                </a:lnTo>
                <a:lnTo>
                  <a:pt x="6716" y="20172"/>
                </a:lnTo>
                <a:lnTo>
                  <a:pt x="6741" y="20026"/>
                </a:lnTo>
                <a:lnTo>
                  <a:pt x="6765" y="19904"/>
                </a:lnTo>
                <a:close/>
                <a:moveTo>
                  <a:pt x="6424" y="19904"/>
                </a:moveTo>
                <a:lnTo>
                  <a:pt x="6278" y="20026"/>
                </a:lnTo>
                <a:lnTo>
                  <a:pt x="5986" y="20318"/>
                </a:lnTo>
                <a:lnTo>
                  <a:pt x="5694" y="20610"/>
                </a:lnTo>
                <a:lnTo>
                  <a:pt x="5500" y="20804"/>
                </a:lnTo>
                <a:lnTo>
                  <a:pt x="5281" y="20999"/>
                </a:lnTo>
                <a:lnTo>
                  <a:pt x="5110" y="21242"/>
                </a:lnTo>
                <a:lnTo>
                  <a:pt x="5037" y="21364"/>
                </a:lnTo>
                <a:lnTo>
                  <a:pt x="4989" y="21486"/>
                </a:lnTo>
                <a:lnTo>
                  <a:pt x="4575" y="21510"/>
                </a:lnTo>
                <a:lnTo>
                  <a:pt x="3845" y="21510"/>
                </a:lnTo>
                <a:lnTo>
                  <a:pt x="3139" y="21486"/>
                </a:lnTo>
                <a:lnTo>
                  <a:pt x="3237" y="21437"/>
                </a:lnTo>
                <a:lnTo>
                  <a:pt x="3334" y="21388"/>
                </a:lnTo>
                <a:lnTo>
                  <a:pt x="3529" y="21242"/>
                </a:lnTo>
                <a:lnTo>
                  <a:pt x="3796" y="20999"/>
                </a:lnTo>
                <a:lnTo>
                  <a:pt x="4161" y="20683"/>
                </a:lnTo>
                <a:lnTo>
                  <a:pt x="4526" y="20342"/>
                </a:lnTo>
                <a:lnTo>
                  <a:pt x="4745" y="20123"/>
                </a:lnTo>
                <a:lnTo>
                  <a:pt x="4843" y="20026"/>
                </a:lnTo>
                <a:lnTo>
                  <a:pt x="4916" y="19904"/>
                </a:lnTo>
                <a:close/>
                <a:moveTo>
                  <a:pt x="6132" y="0"/>
                </a:moveTo>
                <a:lnTo>
                  <a:pt x="6059" y="49"/>
                </a:lnTo>
                <a:lnTo>
                  <a:pt x="6011" y="98"/>
                </a:lnTo>
                <a:lnTo>
                  <a:pt x="5986" y="146"/>
                </a:lnTo>
                <a:lnTo>
                  <a:pt x="5938" y="317"/>
                </a:lnTo>
                <a:lnTo>
                  <a:pt x="5913" y="487"/>
                </a:lnTo>
                <a:lnTo>
                  <a:pt x="5938" y="828"/>
                </a:lnTo>
                <a:lnTo>
                  <a:pt x="5913" y="1047"/>
                </a:lnTo>
                <a:lnTo>
                  <a:pt x="5913" y="1241"/>
                </a:lnTo>
                <a:lnTo>
                  <a:pt x="4745" y="1266"/>
                </a:lnTo>
                <a:lnTo>
                  <a:pt x="2969" y="1266"/>
                </a:lnTo>
                <a:lnTo>
                  <a:pt x="2945" y="1144"/>
                </a:lnTo>
                <a:lnTo>
                  <a:pt x="2945" y="901"/>
                </a:lnTo>
                <a:lnTo>
                  <a:pt x="2945" y="633"/>
                </a:lnTo>
                <a:lnTo>
                  <a:pt x="2945" y="365"/>
                </a:lnTo>
                <a:lnTo>
                  <a:pt x="2920" y="122"/>
                </a:lnTo>
                <a:lnTo>
                  <a:pt x="2896" y="73"/>
                </a:lnTo>
                <a:lnTo>
                  <a:pt x="2847" y="25"/>
                </a:lnTo>
                <a:lnTo>
                  <a:pt x="2799" y="25"/>
                </a:lnTo>
                <a:lnTo>
                  <a:pt x="2726" y="49"/>
                </a:lnTo>
                <a:lnTo>
                  <a:pt x="2653" y="122"/>
                </a:lnTo>
                <a:lnTo>
                  <a:pt x="2580" y="219"/>
                </a:lnTo>
                <a:lnTo>
                  <a:pt x="2531" y="317"/>
                </a:lnTo>
                <a:lnTo>
                  <a:pt x="2507" y="438"/>
                </a:lnTo>
                <a:lnTo>
                  <a:pt x="2482" y="682"/>
                </a:lnTo>
                <a:lnTo>
                  <a:pt x="2482" y="925"/>
                </a:lnTo>
                <a:lnTo>
                  <a:pt x="2482" y="1266"/>
                </a:lnTo>
                <a:lnTo>
                  <a:pt x="877" y="1266"/>
                </a:lnTo>
                <a:lnTo>
                  <a:pt x="366" y="1339"/>
                </a:lnTo>
                <a:lnTo>
                  <a:pt x="317" y="1363"/>
                </a:lnTo>
                <a:lnTo>
                  <a:pt x="268" y="1387"/>
                </a:lnTo>
                <a:lnTo>
                  <a:pt x="244" y="1460"/>
                </a:lnTo>
                <a:lnTo>
                  <a:pt x="195" y="1485"/>
                </a:lnTo>
                <a:lnTo>
                  <a:pt x="171" y="1558"/>
                </a:lnTo>
                <a:lnTo>
                  <a:pt x="98" y="2069"/>
                </a:lnTo>
                <a:lnTo>
                  <a:pt x="49" y="2628"/>
                </a:lnTo>
                <a:lnTo>
                  <a:pt x="25" y="3164"/>
                </a:lnTo>
                <a:lnTo>
                  <a:pt x="25" y="3723"/>
                </a:lnTo>
                <a:lnTo>
                  <a:pt x="49" y="4818"/>
                </a:lnTo>
                <a:lnTo>
                  <a:pt x="98" y="5913"/>
                </a:lnTo>
                <a:lnTo>
                  <a:pt x="171" y="8273"/>
                </a:lnTo>
                <a:lnTo>
                  <a:pt x="171" y="9441"/>
                </a:lnTo>
                <a:lnTo>
                  <a:pt x="147" y="10634"/>
                </a:lnTo>
                <a:lnTo>
                  <a:pt x="98" y="11777"/>
                </a:lnTo>
                <a:lnTo>
                  <a:pt x="25" y="12921"/>
                </a:lnTo>
                <a:lnTo>
                  <a:pt x="1" y="14064"/>
                </a:lnTo>
                <a:lnTo>
                  <a:pt x="1" y="14624"/>
                </a:lnTo>
                <a:lnTo>
                  <a:pt x="49" y="15208"/>
                </a:lnTo>
                <a:lnTo>
                  <a:pt x="49" y="15743"/>
                </a:lnTo>
                <a:lnTo>
                  <a:pt x="49" y="16279"/>
                </a:lnTo>
                <a:lnTo>
                  <a:pt x="25" y="17398"/>
                </a:lnTo>
                <a:lnTo>
                  <a:pt x="25" y="17933"/>
                </a:lnTo>
                <a:lnTo>
                  <a:pt x="49" y="18493"/>
                </a:lnTo>
                <a:lnTo>
                  <a:pt x="98" y="19028"/>
                </a:lnTo>
                <a:lnTo>
                  <a:pt x="195" y="19564"/>
                </a:lnTo>
                <a:lnTo>
                  <a:pt x="244" y="19661"/>
                </a:lnTo>
                <a:lnTo>
                  <a:pt x="293" y="19710"/>
                </a:lnTo>
                <a:lnTo>
                  <a:pt x="390" y="19734"/>
                </a:lnTo>
                <a:lnTo>
                  <a:pt x="487" y="19758"/>
                </a:lnTo>
                <a:lnTo>
                  <a:pt x="585" y="19856"/>
                </a:lnTo>
                <a:lnTo>
                  <a:pt x="682" y="19904"/>
                </a:lnTo>
                <a:lnTo>
                  <a:pt x="804" y="19953"/>
                </a:lnTo>
                <a:lnTo>
                  <a:pt x="950" y="19977"/>
                </a:lnTo>
                <a:lnTo>
                  <a:pt x="1485" y="19977"/>
                </a:lnTo>
                <a:lnTo>
                  <a:pt x="1485" y="20342"/>
                </a:lnTo>
                <a:lnTo>
                  <a:pt x="1485" y="20634"/>
                </a:lnTo>
                <a:lnTo>
                  <a:pt x="1509" y="20950"/>
                </a:lnTo>
                <a:lnTo>
                  <a:pt x="1558" y="21534"/>
                </a:lnTo>
                <a:lnTo>
                  <a:pt x="1558" y="21607"/>
                </a:lnTo>
                <a:lnTo>
                  <a:pt x="1582" y="21705"/>
                </a:lnTo>
                <a:lnTo>
                  <a:pt x="1655" y="21753"/>
                </a:lnTo>
                <a:lnTo>
                  <a:pt x="1728" y="21802"/>
                </a:lnTo>
                <a:lnTo>
                  <a:pt x="1898" y="21802"/>
                </a:lnTo>
                <a:lnTo>
                  <a:pt x="1971" y="21778"/>
                </a:lnTo>
                <a:lnTo>
                  <a:pt x="2385" y="21851"/>
                </a:lnTo>
                <a:lnTo>
                  <a:pt x="2799" y="21899"/>
                </a:lnTo>
                <a:lnTo>
                  <a:pt x="3626" y="21948"/>
                </a:lnTo>
                <a:lnTo>
                  <a:pt x="4478" y="21948"/>
                </a:lnTo>
                <a:lnTo>
                  <a:pt x="5305" y="21924"/>
                </a:lnTo>
                <a:lnTo>
                  <a:pt x="7008" y="21826"/>
                </a:lnTo>
                <a:lnTo>
                  <a:pt x="7836" y="21778"/>
                </a:lnTo>
                <a:lnTo>
                  <a:pt x="8687" y="21753"/>
                </a:lnTo>
                <a:lnTo>
                  <a:pt x="9515" y="21729"/>
                </a:lnTo>
                <a:lnTo>
                  <a:pt x="10342" y="21753"/>
                </a:lnTo>
                <a:lnTo>
                  <a:pt x="12021" y="21778"/>
                </a:lnTo>
                <a:lnTo>
                  <a:pt x="13700" y="21778"/>
                </a:lnTo>
                <a:lnTo>
                  <a:pt x="14527" y="21753"/>
                </a:lnTo>
                <a:lnTo>
                  <a:pt x="15354" y="21680"/>
                </a:lnTo>
                <a:lnTo>
                  <a:pt x="15427" y="21705"/>
                </a:lnTo>
                <a:lnTo>
                  <a:pt x="15500" y="21680"/>
                </a:lnTo>
                <a:lnTo>
                  <a:pt x="16425" y="21583"/>
                </a:lnTo>
                <a:lnTo>
                  <a:pt x="16498" y="21559"/>
                </a:lnTo>
                <a:lnTo>
                  <a:pt x="16620" y="21607"/>
                </a:lnTo>
                <a:lnTo>
                  <a:pt x="16717" y="21607"/>
                </a:lnTo>
                <a:lnTo>
                  <a:pt x="16766" y="21583"/>
                </a:lnTo>
                <a:lnTo>
                  <a:pt x="16814" y="21534"/>
                </a:lnTo>
                <a:lnTo>
                  <a:pt x="16863" y="21486"/>
                </a:lnTo>
                <a:lnTo>
                  <a:pt x="16863" y="21413"/>
                </a:lnTo>
                <a:lnTo>
                  <a:pt x="16936" y="20902"/>
                </a:lnTo>
                <a:lnTo>
                  <a:pt x="16985" y="20391"/>
                </a:lnTo>
                <a:lnTo>
                  <a:pt x="16985" y="19880"/>
                </a:lnTo>
                <a:lnTo>
                  <a:pt x="16985" y="19369"/>
                </a:lnTo>
                <a:lnTo>
                  <a:pt x="16936" y="18323"/>
                </a:lnTo>
                <a:lnTo>
                  <a:pt x="16936" y="17812"/>
                </a:lnTo>
                <a:lnTo>
                  <a:pt x="16936" y="17301"/>
                </a:lnTo>
                <a:lnTo>
                  <a:pt x="17009" y="14867"/>
                </a:lnTo>
                <a:lnTo>
                  <a:pt x="17033" y="13651"/>
                </a:lnTo>
                <a:lnTo>
                  <a:pt x="17033" y="12458"/>
                </a:lnTo>
                <a:lnTo>
                  <a:pt x="17058" y="10025"/>
                </a:lnTo>
                <a:lnTo>
                  <a:pt x="17082" y="8809"/>
                </a:lnTo>
                <a:lnTo>
                  <a:pt x="17082" y="7592"/>
                </a:lnTo>
                <a:lnTo>
                  <a:pt x="17082" y="6984"/>
                </a:lnTo>
                <a:lnTo>
                  <a:pt x="17082" y="6375"/>
                </a:lnTo>
                <a:lnTo>
                  <a:pt x="17106" y="5791"/>
                </a:lnTo>
                <a:lnTo>
                  <a:pt x="17082" y="5183"/>
                </a:lnTo>
                <a:lnTo>
                  <a:pt x="17033" y="4696"/>
                </a:lnTo>
                <a:lnTo>
                  <a:pt x="16960" y="4210"/>
                </a:lnTo>
                <a:lnTo>
                  <a:pt x="16766" y="3237"/>
                </a:lnTo>
                <a:lnTo>
                  <a:pt x="16839" y="3115"/>
                </a:lnTo>
                <a:lnTo>
                  <a:pt x="16839" y="2993"/>
                </a:lnTo>
                <a:lnTo>
                  <a:pt x="16814" y="2945"/>
                </a:lnTo>
                <a:lnTo>
                  <a:pt x="16790" y="2896"/>
                </a:lnTo>
                <a:lnTo>
                  <a:pt x="16717" y="2847"/>
                </a:lnTo>
                <a:lnTo>
                  <a:pt x="16644" y="2847"/>
                </a:lnTo>
                <a:lnTo>
                  <a:pt x="16157" y="2774"/>
                </a:lnTo>
                <a:lnTo>
                  <a:pt x="15865" y="2774"/>
                </a:lnTo>
                <a:lnTo>
                  <a:pt x="15622" y="2799"/>
                </a:lnTo>
                <a:lnTo>
                  <a:pt x="15598" y="2434"/>
                </a:lnTo>
                <a:lnTo>
                  <a:pt x="15549" y="2069"/>
                </a:lnTo>
                <a:lnTo>
                  <a:pt x="15500" y="1898"/>
                </a:lnTo>
                <a:lnTo>
                  <a:pt x="15452" y="1728"/>
                </a:lnTo>
                <a:lnTo>
                  <a:pt x="15403" y="1582"/>
                </a:lnTo>
                <a:lnTo>
                  <a:pt x="15306" y="1436"/>
                </a:lnTo>
                <a:lnTo>
                  <a:pt x="15306" y="1339"/>
                </a:lnTo>
                <a:lnTo>
                  <a:pt x="15233" y="1241"/>
                </a:lnTo>
                <a:lnTo>
                  <a:pt x="15160" y="1193"/>
                </a:lnTo>
                <a:lnTo>
                  <a:pt x="15087" y="1144"/>
                </a:lnTo>
                <a:lnTo>
                  <a:pt x="14892" y="1095"/>
                </a:lnTo>
                <a:lnTo>
                  <a:pt x="13262" y="1095"/>
                </a:lnTo>
                <a:lnTo>
                  <a:pt x="13018" y="1120"/>
                </a:lnTo>
                <a:lnTo>
                  <a:pt x="13043" y="560"/>
                </a:lnTo>
                <a:lnTo>
                  <a:pt x="13043" y="268"/>
                </a:lnTo>
                <a:lnTo>
                  <a:pt x="13018" y="146"/>
                </a:lnTo>
                <a:lnTo>
                  <a:pt x="12970" y="25"/>
                </a:lnTo>
                <a:lnTo>
                  <a:pt x="12945" y="0"/>
                </a:lnTo>
                <a:lnTo>
                  <a:pt x="12897" y="0"/>
                </a:lnTo>
                <a:lnTo>
                  <a:pt x="12799" y="98"/>
                </a:lnTo>
                <a:lnTo>
                  <a:pt x="12702" y="219"/>
                </a:lnTo>
                <a:lnTo>
                  <a:pt x="12653" y="341"/>
                </a:lnTo>
                <a:lnTo>
                  <a:pt x="12605" y="463"/>
                </a:lnTo>
                <a:lnTo>
                  <a:pt x="12556" y="755"/>
                </a:lnTo>
                <a:lnTo>
                  <a:pt x="12556" y="1047"/>
                </a:lnTo>
                <a:lnTo>
                  <a:pt x="12532" y="1120"/>
                </a:lnTo>
                <a:lnTo>
                  <a:pt x="11145" y="1144"/>
                </a:lnTo>
                <a:lnTo>
                  <a:pt x="9734" y="1168"/>
                </a:lnTo>
                <a:lnTo>
                  <a:pt x="9734" y="195"/>
                </a:lnTo>
                <a:lnTo>
                  <a:pt x="9734" y="146"/>
                </a:lnTo>
                <a:lnTo>
                  <a:pt x="9709" y="98"/>
                </a:lnTo>
                <a:lnTo>
                  <a:pt x="9636" y="25"/>
                </a:lnTo>
                <a:lnTo>
                  <a:pt x="9466" y="25"/>
                </a:lnTo>
                <a:lnTo>
                  <a:pt x="9417" y="73"/>
                </a:lnTo>
                <a:lnTo>
                  <a:pt x="9344" y="171"/>
                </a:lnTo>
                <a:lnTo>
                  <a:pt x="9296" y="317"/>
                </a:lnTo>
                <a:lnTo>
                  <a:pt x="9247" y="438"/>
                </a:lnTo>
                <a:lnTo>
                  <a:pt x="9223" y="609"/>
                </a:lnTo>
                <a:lnTo>
                  <a:pt x="9198" y="901"/>
                </a:lnTo>
                <a:lnTo>
                  <a:pt x="9198" y="1193"/>
                </a:lnTo>
                <a:lnTo>
                  <a:pt x="9150" y="1193"/>
                </a:lnTo>
                <a:lnTo>
                  <a:pt x="7811" y="1217"/>
                </a:lnTo>
                <a:lnTo>
                  <a:pt x="6449" y="1241"/>
                </a:lnTo>
                <a:lnTo>
                  <a:pt x="6449" y="706"/>
                </a:lnTo>
                <a:lnTo>
                  <a:pt x="6424" y="414"/>
                </a:lnTo>
                <a:lnTo>
                  <a:pt x="6376" y="146"/>
                </a:lnTo>
                <a:lnTo>
                  <a:pt x="6351" y="73"/>
                </a:lnTo>
                <a:lnTo>
                  <a:pt x="6303" y="25"/>
                </a:lnTo>
                <a:lnTo>
                  <a:pt x="6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ÖĞRENME EKSİKLİKLERİ VE KAYGILARIN TESPİTİ</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dirty="0" smtClean="0"/>
              <a:t>Düzey belirleme sınavları planlandı.</a:t>
            </a:r>
            <a:endParaRPr/>
          </a:p>
          <a:p>
            <a:pPr marL="457200" lvl="0" indent="-342900" algn="l" rtl="0">
              <a:spcBef>
                <a:spcPts val="0"/>
              </a:spcBef>
              <a:spcAft>
                <a:spcPts val="0"/>
              </a:spcAft>
              <a:buSzPts val="1800"/>
              <a:buChar char="✘"/>
            </a:pPr>
            <a:r>
              <a:rPr lang="tr-TR" dirty="0" smtClean="0"/>
              <a:t>Sınav analizleri sonucu öğrenme kayıpları konusunda zümre eylem planı yapıldı.</a:t>
            </a:r>
            <a:endParaRP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18"/>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tr-TR" dirty="0" smtClean="0"/>
              <a:t>AKADEMİK BAŞARIYI ARTIRMAYA YÖNELİK PLANLAMALAR</a:t>
            </a:r>
            <a:endParaRPr/>
          </a:p>
        </p:txBody>
      </p:sp>
      <p:sp>
        <p:nvSpPr>
          <p:cNvPr id="729" name="Google Shape;729;p18"/>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p>
            <a:pPr marL="457200" lvl="0" indent="-342900" algn="l" rtl="0">
              <a:spcBef>
                <a:spcPts val="600"/>
              </a:spcBef>
              <a:spcAft>
                <a:spcPts val="0"/>
              </a:spcAft>
              <a:buSzPts val="1800"/>
              <a:buChar char="✘"/>
            </a:pPr>
            <a:r>
              <a:rPr lang="tr-TR" dirty="0" smtClean="0"/>
              <a:t>Çevrim içi yapılan ortak zümre toplantılarında ortak yıllık plan yapıldı ve materyal havuzu altyapısı oluşturuldu.</a:t>
            </a:r>
            <a:endParaRPr/>
          </a:p>
          <a:p>
            <a:pPr marL="457200" lvl="0" indent="-342900" algn="l" rtl="0">
              <a:spcBef>
                <a:spcPts val="0"/>
              </a:spcBef>
              <a:spcAft>
                <a:spcPts val="0"/>
              </a:spcAft>
              <a:buSzPts val="1800"/>
              <a:buChar char="✘"/>
            </a:pPr>
            <a:r>
              <a:rPr lang="tr-TR" dirty="0" smtClean="0"/>
              <a:t>Çevrim içi toplantılarda okulların eğitim ortamları görüntülü olarak paylaşıldı.</a:t>
            </a:r>
            <a:endParaRPr/>
          </a:p>
        </p:txBody>
      </p:sp>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9"/>
        <p:cNvGrpSpPr/>
        <p:nvPr/>
      </p:nvGrpSpPr>
      <p:grpSpPr>
        <a:xfrm>
          <a:off x="0" y="0"/>
          <a:ext cx="0" cy="0"/>
          <a:chOff x="0" y="0"/>
          <a:chExt cx="0" cy="0"/>
        </a:xfrm>
      </p:grpSpPr>
      <p:sp>
        <p:nvSpPr>
          <p:cNvPr id="910" name="Google Shape;910;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8</a:t>
            </a:fld>
            <a:endParaRPr>
              <a:solidFill>
                <a:schemeClr val="lt1"/>
              </a:solidFill>
            </a:endParaRPr>
          </a:p>
        </p:txBody>
      </p:sp>
      <p:grpSp>
        <p:nvGrpSpPr>
          <p:cNvPr id="911" name="Google Shape;911;p34"/>
          <p:cNvGrpSpPr/>
          <p:nvPr/>
        </p:nvGrpSpPr>
        <p:grpSpPr>
          <a:xfrm>
            <a:off x="2300899" y="888867"/>
            <a:ext cx="4542205" cy="2661224"/>
            <a:chOff x="1177450" y="241631"/>
            <a:chExt cx="6173152" cy="3616776"/>
          </a:xfrm>
        </p:grpSpPr>
        <p:sp>
          <p:nvSpPr>
            <p:cNvPr id="912" name="Google Shape;912;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6" name="Google Shape;916;p34"/>
          <p:cNvSpPr txBox="1">
            <a:spLocks noGrp="1"/>
          </p:cNvSpPr>
          <p:nvPr>
            <p:ph type="body" idx="4294967295"/>
          </p:nvPr>
        </p:nvSpPr>
        <p:spPr>
          <a:xfrm>
            <a:off x="770550" y="3770431"/>
            <a:ext cx="7607100" cy="802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sz="1800" b="1" dirty="0" smtClean="0">
                <a:latin typeface="Amatic SC"/>
                <a:ea typeface="Amatic SC"/>
                <a:cs typeface="Amatic SC"/>
                <a:sym typeface="Amatic SC"/>
              </a:rPr>
              <a:t>ZÜMRE ÇALIŞMALARI</a:t>
            </a:r>
            <a:endParaRPr sz="1800" b="1">
              <a:latin typeface="Amatic SC"/>
              <a:ea typeface="Amatic SC"/>
              <a:cs typeface="Amatic SC"/>
              <a:sym typeface="Amatic SC"/>
            </a:endParaRPr>
          </a:p>
          <a:p>
            <a:pPr marL="0" lvl="0" indent="0" algn="ctr" rtl="0">
              <a:spcBef>
                <a:spcPts val="0"/>
              </a:spcBef>
              <a:spcAft>
                <a:spcPts val="0"/>
              </a:spcAft>
              <a:buNone/>
            </a:pPr>
            <a:r>
              <a:rPr lang="tr-TR" sz="1400" dirty="0" smtClean="0"/>
              <a:t>Zümre toplantıları ve ortak zümre başkanlarının belirlenmesi</a:t>
            </a:r>
            <a:endParaRPr sz="1400"/>
          </a:p>
        </p:txBody>
      </p:sp>
      <p:pic>
        <p:nvPicPr>
          <p:cNvPr id="35841" name="Picture 1"/>
          <p:cNvPicPr>
            <a:picLocks noChangeAspect="1" noChangeArrowheads="1"/>
          </p:cNvPicPr>
          <p:nvPr/>
        </p:nvPicPr>
        <p:blipFill>
          <a:blip r:embed="rId3"/>
          <a:srcRect r="1824"/>
          <a:stretch>
            <a:fillRect/>
          </a:stretch>
        </p:blipFill>
        <p:spPr bwMode="auto">
          <a:xfrm>
            <a:off x="2786050" y="1000114"/>
            <a:ext cx="3571900" cy="1864794"/>
          </a:xfrm>
          <a:prstGeom prst="rect">
            <a:avLst/>
          </a:prstGeom>
          <a:noFill/>
          <a:ln w="9525">
            <a:noFill/>
            <a:miter lim="800000"/>
            <a:headEnd/>
            <a:tailEnd/>
          </a:ln>
          <a:effectLst/>
        </p:spPr>
      </p:pic>
      <p:sp>
        <p:nvSpPr>
          <p:cNvPr id="11" name="10 Dikdörtgen"/>
          <p:cNvSpPr/>
          <p:nvPr/>
        </p:nvSpPr>
        <p:spPr>
          <a:xfrm>
            <a:off x="2786050" y="2857502"/>
            <a:ext cx="3571900" cy="42862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909"/>
        <p:cNvGrpSpPr/>
        <p:nvPr/>
      </p:nvGrpSpPr>
      <p:grpSpPr>
        <a:xfrm>
          <a:off x="0" y="0"/>
          <a:ext cx="0" cy="0"/>
          <a:chOff x="0" y="0"/>
          <a:chExt cx="0" cy="0"/>
        </a:xfrm>
      </p:grpSpPr>
      <p:sp>
        <p:nvSpPr>
          <p:cNvPr id="910" name="Google Shape;910;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9</a:t>
            </a:fld>
            <a:endParaRPr>
              <a:solidFill>
                <a:schemeClr val="lt1"/>
              </a:solidFill>
            </a:endParaRPr>
          </a:p>
        </p:txBody>
      </p:sp>
      <p:grpSp>
        <p:nvGrpSpPr>
          <p:cNvPr id="2" name="Google Shape;911;p34"/>
          <p:cNvGrpSpPr/>
          <p:nvPr/>
        </p:nvGrpSpPr>
        <p:grpSpPr>
          <a:xfrm>
            <a:off x="2300899" y="888867"/>
            <a:ext cx="4542205" cy="2661224"/>
            <a:chOff x="1177450" y="241631"/>
            <a:chExt cx="6173152" cy="3616776"/>
          </a:xfrm>
        </p:grpSpPr>
        <p:sp>
          <p:nvSpPr>
            <p:cNvPr id="912" name="Google Shape;912;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3" name="Google Shape;913;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4" name="Google Shape;914;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6" name="Google Shape;916;p34"/>
          <p:cNvSpPr txBox="1">
            <a:spLocks noGrp="1"/>
          </p:cNvSpPr>
          <p:nvPr>
            <p:ph type="body" idx="4294967295"/>
          </p:nvPr>
        </p:nvSpPr>
        <p:spPr>
          <a:xfrm>
            <a:off x="770550" y="3770431"/>
            <a:ext cx="7607100" cy="802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tr-TR" sz="1800" b="1" dirty="0" smtClean="0">
                <a:latin typeface="Amatic SC"/>
                <a:ea typeface="Amatic SC"/>
                <a:cs typeface="Amatic SC"/>
                <a:sym typeface="Amatic SC"/>
              </a:rPr>
              <a:t>ZÜMRE ÇALIŞMALARI</a:t>
            </a:r>
            <a:endParaRPr sz="1800" b="1">
              <a:latin typeface="Amatic SC"/>
              <a:ea typeface="Amatic SC"/>
              <a:cs typeface="Amatic SC"/>
              <a:sym typeface="Amatic SC"/>
            </a:endParaRPr>
          </a:p>
          <a:p>
            <a:pPr marL="0" lvl="0" indent="0" algn="ctr" rtl="0">
              <a:spcBef>
                <a:spcPts val="0"/>
              </a:spcBef>
              <a:spcAft>
                <a:spcPts val="0"/>
              </a:spcAft>
              <a:buNone/>
            </a:pPr>
            <a:r>
              <a:rPr lang="tr-TR" sz="1400" dirty="0" smtClean="0"/>
              <a:t>Zümre toplantıları ve ortak zümre başkanlarının belirlenmesi</a:t>
            </a:r>
            <a:endParaRPr sz="1400"/>
          </a:p>
        </p:txBody>
      </p:sp>
      <p:pic>
        <p:nvPicPr>
          <p:cNvPr id="93186" name="Picture 2"/>
          <p:cNvPicPr>
            <a:picLocks noChangeAspect="1" noChangeArrowheads="1"/>
          </p:cNvPicPr>
          <p:nvPr/>
        </p:nvPicPr>
        <p:blipFill>
          <a:blip r:embed="rId3"/>
          <a:srcRect/>
          <a:stretch>
            <a:fillRect/>
          </a:stretch>
        </p:blipFill>
        <p:spPr bwMode="auto">
          <a:xfrm>
            <a:off x="2786050" y="1000115"/>
            <a:ext cx="3599592" cy="2286016"/>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TotalTime>
  <Words>795</Words>
  <PresentationFormat>Ekran Gösterisi (16:9)</PresentationFormat>
  <Paragraphs>96</Paragraphs>
  <Slides>21</Slides>
  <Notes>21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21</vt:i4>
      </vt:variant>
    </vt:vector>
  </HeadingPairs>
  <TitlesOfParts>
    <vt:vector size="28" baseType="lpstr">
      <vt:lpstr>Arial</vt:lpstr>
      <vt:lpstr>Amatic SC</vt:lpstr>
      <vt:lpstr>Quicksand</vt:lpstr>
      <vt:lpstr>Calibri</vt:lpstr>
      <vt:lpstr>Noto Sans</vt:lpstr>
      <vt:lpstr>Short Stack</vt:lpstr>
      <vt:lpstr>Knight template</vt:lpstr>
      <vt:lpstr>OKUL ORTAKLIĞI PROGRAMI</vt:lpstr>
      <vt:lpstr>ORTAK OKULUMUZ</vt:lpstr>
      <vt:lpstr> Programın amacı</vt:lpstr>
      <vt:lpstr>Slayt 4</vt:lpstr>
      <vt:lpstr>Slayt 5</vt:lpstr>
      <vt:lpstr>ÖĞRENME EKSİKLİKLERİ VE KAYGILARIN TESPİTİ</vt:lpstr>
      <vt:lpstr>AKADEMİK BAŞARIYI ARTIRMAYA YÖNELİK PLANLAMALAR</vt:lpstr>
      <vt:lpstr>Slayt 8</vt:lpstr>
      <vt:lpstr>Slayt 9</vt:lpstr>
      <vt:lpstr>MESLEKTAŞ ÖĞRENMELERİ</vt:lpstr>
      <vt:lpstr>MESLEKTAŞ ÖĞRENMELERİ</vt:lpstr>
      <vt:lpstr>MESLEKTAŞ ÖĞRENMELERİ</vt:lpstr>
      <vt:lpstr>YKS’YE YÖNELİK PLANLAMALAR</vt:lpstr>
      <vt:lpstr>YARDIMCI KAYNAKLAR VE OGM MATERYAL</vt:lpstr>
      <vt:lpstr>DESTEKLEME VE YETİŞTİRME KURS PLANLAMALARI</vt:lpstr>
      <vt:lpstr>DYK YAZ DÖNEMİ VE YAZ OKULU ÇALIŞMALARI</vt:lpstr>
      <vt:lpstr>PROJE ÇALIŞMALARI</vt:lpstr>
      <vt:lpstr>SOSYAL ETKİNLİK / KULÜP ÇALIŞMALARI</vt:lpstr>
      <vt:lpstr>SINAİ VE FİKRİ MÜLKİYET HAKKI ÇALIŞMALARI</vt:lpstr>
      <vt:lpstr>EĞİTİMDE İYİ ÖRNEKLER WEB SİTESİNİN KULLANIMI</vt:lpstr>
      <vt:lpstr>OKUL ORTAKLIĞININ GÖRÜNÜRLÜĞÜ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 ORTAKLIĞI PROGRAMI</dc:title>
  <dc:creator>OGRT</dc:creator>
  <cp:lastModifiedBy>YTA1</cp:lastModifiedBy>
  <cp:revision>34</cp:revision>
  <dcterms:modified xsi:type="dcterms:W3CDTF">2022-10-18T05:34:13Z</dcterms:modified>
</cp:coreProperties>
</file>